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av" ContentType="audio/x-wav"/>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60" r:id="rId1"/>
  </p:sldMasterIdLst>
  <p:notesMasterIdLst>
    <p:notesMasterId r:id="rId2"/>
  </p:notesMasterIdLst>
  <p:sldIdLst>
    <p:sldId id="289" r:id="rId3"/>
    <p:sldId id="281" r:id="rId4"/>
    <p:sldId id="284" r:id="rId5"/>
    <p:sldId id="290" r:id="rId6"/>
    <p:sldId id="286" r:id="rId7"/>
    <p:sldId id="299" r:id="rId8"/>
    <p:sldId id="300" r:id="rId9"/>
    <p:sldId id="297" r:id="rId10"/>
    <p:sldId id="298" r:id="rId11"/>
    <p:sldId id="291" r:id="rId12"/>
    <p:sldId id="292" r:id="rId13"/>
    <p:sldId id="293" r:id="rId14"/>
    <p:sldId id="294" r:id="rId15"/>
    <p:sldId id="267" r:id="rId16"/>
    <p:sldId id="268" r:id="rId17"/>
    <p:sldId id="272" r:id="rId18"/>
    <p:sldId id="273" r:id="rId19"/>
    <p:sldId id="274" r:id="rId20"/>
    <p:sldId id="278" r:id="rId21"/>
    <p:sldId id="279" r:id="rId22"/>
    <p:sldId id="280" r:id="rId23"/>
    <p:sldId id="304" r:id="rId24"/>
    <p:sldId id="305"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84"/>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tags" Target="tags/tag2.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1.xml" /><Relationship Id="rId30"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63DCA-AEC8-4E66-90DD-A1B11EC1AB29}" type="datetimeFigureOut">
              <a:rPr lang="zh-CN" altLang="en-US" smtClean="0"/>
              <a:t>2020/10/24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91B55-C107-4CF3-83C8-6810196E7822}" type="slidenum">
              <a:rPr lang="zh-CN" altLang="en-US" smtClean="0"/>
              <a:t>‹#›</a:t>
            </a:fld>
            <a:endParaRPr lang="zh-CN" altLang="en-US"/>
          </a:p>
        </p:txBody>
      </p:sp>
    </p:spTree>
    <p:extLst>
      <p:ext uri="{BB962C8B-B14F-4D97-AF65-F5344CB8AC3E}">
        <p14:creationId xmlns:p14="http://schemas.microsoft.com/office/powerpoint/2010/main" val="2662221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0241" name="Rectangle 7">
            <a:extLst>
              <a:ext uri="{FF2B5EF4-FFF2-40B4-BE49-F238E27FC236}">
                <a16:creationId xmlns:a16="http://schemas.microsoft.com/office/drawing/2014/main" id="{08BB03FA-A889-48B2-B917-11EDB70A22D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E84370C9-FBAE-4D10-B995-4CCD3DA8FB01}" type="slidenum">
              <a:rPr kumimoji="0" lang="en-US" altLang="zh-CN" sz="12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6</a:t>
            </a:fld>
            <a:endParaRPr kumimoji="0" lang="en-US" altLang="zh-CN" sz="12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242" name="Rectangle 7">
            <a:extLst>
              <a:ext uri="{FF2B5EF4-FFF2-40B4-BE49-F238E27FC236}">
                <a16:creationId xmlns:a16="http://schemas.microsoft.com/office/drawing/2014/main" id="{3B524323-45D6-4FBE-BA76-66C2A7B62DBC}"/>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E6731519-B9B1-40CD-AC92-B98F883FCF15}" type="slidenum">
              <a:rPr kumimoji="0" lang="en-US" altLang="zh-CN" sz="1200" b="0" i="0" u="none" strike="noStrike" kern="1200" cap="none" spc="0" normalizeH="0" baseline="0" noProof="0" smtClean="0">
                <a:ln>
                  <a:noFill/>
                </a:ln>
                <a:solidFill>
                  <a:prstClr val="black"/>
                </a:solidFill>
                <a:effectLst/>
                <a:uLnTx/>
                <a:uFillTx/>
                <a:latin typeface="Times New Roman" pitchFamily="18"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6</a:t>
            </a:fld>
            <a:endParaRPr kumimoji="0" lang="en-US" altLang="zh-CN" sz="1200" b="0" i="0" u="none" strike="noStrike" kern="1200" cap="none" spc="0" normalizeH="0" baseline="0" noProof="0">
              <a:ln>
                <a:noFill/>
              </a:ln>
              <a:solidFill>
                <a:prstClr val="black"/>
              </a:solidFill>
              <a:effectLst/>
              <a:uLnTx/>
              <a:uFillTx/>
              <a:latin typeface="Times New Roman" pitchFamily="18" charset="0"/>
              <a:ea typeface="宋体" pitchFamily="2" charset="-122"/>
              <a:cs typeface="+mn-cs"/>
            </a:endParaRPr>
          </a:p>
        </p:txBody>
      </p:sp>
      <p:sp>
        <p:nvSpPr>
          <p:cNvPr id="10243" name="Rectangle 2">
            <a:extLst>
              <a:ext uri="{FF2B5EF4-FFF2-40B4-BE49-F238E27FC236}">
                <a16:creationId xmlns:a16="http://schemas.microsoft.com/office/drawing/2014/main" id="{4288997A-7904-4247-BDFE-39B114830EA0}"/>
              </a:ext>
            </a:extLst>
          </p:cNvPr>
          <p:cNvSpPr>
            <a:spLocks noRot="1" noChangeArrowheads="1" noTextEdit="1"/>
          </p:cNvSpPr>
          <p:nvPr>
            <p:ph type="sldImg" idx="4294967295"/>
          </p:nvPr>
        </p:nvSpPr>
        <p:spPr bwMode="auto">
          <a:ln>
            <a:solidFill>
              <a:srgbClr val="000000"/>
            </a:solidFill>
            <a:miter lim="800000"/>
          </a:ln>
        </p:spPr>
      </p:sp>
      <p:sp>
        <p:nvSpPr>
          <p:cNvPr id="10244" name="Rectangle 3">
            <a:extLst>
              <a:ext uri="{FF2B5EF4-FFF2-40B4-BE49-F238E27FC236}">
                <a16:creationId xmlns:a16="http://schemas.microsoft.com/office/drawing/2014/main" id="{A2386435-E25B-43EA-AEA7-AF163EBAA312}"/>
              </a:ext>
            </a:extLst>
          </p:cNvPr>
          <p:cNvSpPr>
            <a:spLocks noGrp="1" noChangeArrowheads="1"/>
          </p:cNvSpPr>
          <p:nvPr>
            <p:ph type="body"/>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5361" name="Rectangle 7">
            <a:extLst>
              <a:ext uri="{FF2B5EF4-FFF2-40B4-BE49-F238E27FC236}">
                <a16:creationId xmlns:a16="http://schemas.microsoft.com/office/drawing/2014/main" id="{903792EB-BF2B-4027-8D80-884B0AFB7EF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8C52FEA0-4481-44E9-AC9F-BBE664ABBF69}" type="slidenum">
              <a:rPr kumimoji="0" lang="en-US" altLang="zh-CN" sz="12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10</a:t>
            </a:fld>
            <a:endParaRPr kumimoji="0" lang="en-US" altLang="zh-CN" sz="12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5362" name="Rectangle 7">
            <a:extLst>
              <a:ext uri="{FF2B5EF4-FFF2-40B4-BE49-F238E27FC236}">
                <a16:creationId xmlns:a16="http://schemas.microsoft.com/office/drawing/2014/main" id="{9269F189-92EE-488B-AD28-D19DFCA7C1E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09DB0735-A7D5-4C62-A855-5AC04E45A3AE}" type="slidenum">
              <a:rPr kumimoji="0" lang="en-US" altLang="zh-CN" sz="1200" b="0" i="0" u="none" strike="noStrike" kern="1200" cap="none" spc="0" normalizeH="0" baseline="0" noProof="0" smtClean="0">
                <a:ln>
                  <a:noFill/>
                </a:ln>
                <a:solidFill>
                  <a:prstClr val="black"/>
                </a:solidFill>
                <a:effectLst/>
                <a:uLnTx/>
                <a:uFillTx/>
                <a:latin typeface="Times New Roman" pitchFamily="18"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10</a:t>
            </a:fld>
            <a:endParaRPr kumimoji="0" lang="en-US" altLang="zh-CN" sz="1200" b="0" i="0" u="none" strike="noStrike" kern="1200" cap="none" spc="0" normalizeH="0" baseline="0" noProof="0">
              <a:ln>
                <a:noFill/>
              </a:ln>
              <a:solidFill>
                <a:prstClr val="black"/>
              </a:solidFill>
              <a:effectLst/>
              <a:uLnTx/>
              <a:uFillTx/>
              <a:latin typeface="Times New Roman" pitchFamily="18" charset="0"/>
              <a:ea typeface="宋体" pitchFamily="2" charset="-122"/>
              <a:cs typeface="+mn-cs"/>
            </a:endParaRPr>
          </a:p>
        </p:txBody>
      </p:sp>
      <p:sp>
        <p:nvSpPr>
          <p:cNvPr id="15363" name="Rectangle 2">
            <a:extLst>
              <a:ext uri="{FF2B5EF4-FFF2-40B4-BE49-F238E27FC236}">
                <a16:creationId xmlns:a16="http://schemas.microsoft.com/office/drawing/2014/main" id="{E339A9A2-88AA-43C4-8243-F1BB4190A929}"/>
              </a:ext>
            </a:extLst>
          </p:cNvPr>
          <p:cNvSpPr>
            <a:spLocks noRot="1" noChangeArrowheads="1" noTextEdit="1"/>
          </p:cNvSpPr>
          <p:nvPr>
            <p:ph type="sldImg" idx="4294967295"/>
          </p:nvPr>
        </p:nvSpPr>
        <p:spPr bwMode="auto">
          <a:ln>
            <a:solidFill>
              <a:srgbClr val="000000"/>
            </a:solidFill>
            <a:miter lim="800000"/>
          </a:ln>
        </p:spPr>
      </p:sp>
      <p:sp>
        <p:nvSpPr>
          <p:cNvPr id="15364" name="Rectangle 3">
            <a:extLst>
              <a:ext uri="{FF2B5EF4-FFF2-40B4-BE49-F238E27FC236}">
                <a16:creationId xmlns:a16="http://schemas.microsoft.com/office/drawing/2014/main" id="{F3FADA78-FEC4-48E8-B8C5-C7F3F153A289}"/>
              </a:ext>
            </a:extLst>
          </p:cNvPr>
          <p:cNvSpPr>
            <a:spLocks noGrp="1" noChangeArrowheads="1"/>
          </p:cNvSpPr>
          <p:nvPr>
            <p:ph type="body"/>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7409" name="Rectangle 7">
            <a:extLst>
              <a:ext uri="{FF2B5EF4-FFF2-40B4-BE49-F238E27FC236}">
                <a16:creationId xmlns:a16="http://schemas.microsoft.com/office/drawing/2014/main" id="{4C02A939-DCD1-4983-921A-A41D41DC7B2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B9F17937-3ABF-4E21-99C9-108AF76CFFF8}" type="slidenum">
              <a:rPr kumimoji="0" lang="en-US" altLang="zh-CN" sz="12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11</a:t>
            </a:fld>
            <a:endParaRPr kumimoji="0" lang="en-US" altLang="zh-CN" sz="12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7410" name="Rectangle 7">
            <a:extLst>
              <a:ext uri="{FF2B5EF4-FFF2-40B4-BE49-F238E27FC236}">
                <a16:creationId xmlns:a16="http://schemas.microsoft.com/office/drawing/2014/main" id="{912E642E-C109-47CE-A0B0-1EF4151B4348}"/>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EEFF94F9-6C4B-441B-9A5D-87DAD1836F65}" type="slidenum">
              <a:rPr kumimoji="0" lang="en-US" altLang="zh-CN" sz="1200" b="0" i="0" u="none" strike="noStrike" kern="1200" cap="none" spc="0" normalizeH="0" baseline="0" noProof="0" smtClean="0">
                <a:ln>
                  <a:noFill/>
                </a:ln>
                <a:solidFill>
                  <a:prstClr val="black"/>
                </a:solidFill>
                <a:effectLst/>
                <a:uLnTx/>
                <a:uFillTx/>
                <a:latin typeface="Times New Roman" pitchFamily="18"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11</a:t>
            </a:fld>
            <a:endParaRPr kumimoji="0" lang="en-US" altLang="zh-CN" sz="1200" b="0" i="0" u="none" strike="noStrike" kern="1200" cap="none" spc="0" normalizeH="0" baseline="0" noProof="0">
              <a:ln>
                <a:noFill/>
              </a:ln>
              <a:solidFill>
                <a:prstClr val="black"/>
              </a:solidFill>
              <a:effectLst/>
              <a:uLnTx/>
              <a:uFillTx/>
              <a:latin typeface="Times New Roman" pitchFamily="18" charset="0"/>
              <a:ea typeface="宋体" pitchFamily="2" charset="-122"/>
              <a:cs typeface="+mn-cs"/>
            </a:endParaRPr>
          </a:p>
        </p:txBody>
      </p:sp>
      <p:sp>
        <p:nvSpPr>
          <p:cNvPr id="17411" name="Rectangle 2">
            <a:extLst>
              <a:ext uri="{FF2B5EF4-FFF2-40B4-BE49-F238E27FC236}">
                <a16:creationId xmlns:a16="http://schemas.microsoft.com/office/drawing/2014/main" id="{0C4921E5-2678-4CB8-94F5-8235BDE653B9}"/>
              </a:ext>
            </a:extLst>
          </p:cNvPr>
          <p:cNvSpPr>
            <a:spLocks noRot="1" noChangeArrowheads="1" noTextEdit="1"/>
          </p:cNvSpPr>
          <p:nvPr>
            <p:ph type="sldImg" idx="4294967295"/>
          </p:nvPr>
        </p:nvSpPr>
        <p:spPr bwMode="auto">
          <a:ln>
            <a:solidFill>
              <a:srgbClr val="000000"/>
            </a:solidFill>
            <a:miter lim="800000"/>
          </a:ln>
        </p:spPr>
      </p:sp>
      <p:sp>
        <p:nvSpPr>
          <p:cNvPr id="17412" name="Rectangle 3">
            <a:extLst>
              <a:ext uri="{FF2B5EF4-FFF2-40B4-BE49-F238E27FC236}">
                <a16:creationId xmlns:a16="http://schemas.microsoft.com/office/drawing/2014/main" id="{95462593-A4DA-43FD-989C-97EF490E38F2}"/>
              </a:ext>
            </a:extLst>
          </p:cNvPr>
          <p:cNvSpPr>
            <a:spLocks noGrp="1" noChangeArrowheads="1"/>
          </p:cNvSpPr>
          <p:nvPr>
            <p:ph type="body"/>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9457" name="Rectangle 7">
            <a:extLst>
              <a:ext uri="{FF2B5EF4-FFF2-40B4-BE49-F238E27FC236}">
                <a16:creationId xmlns:a16="http://schemas.microsoft.com/office/drawing/2014/main" id="{73950F5D-EE67-49FC-9A2B-04FA852C62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9276A9C7-0058-4E99-8F13-2896727A1669}" type="slidenum">
              <a:rPr kumimoji="0" lang="en-US" altLang="zh-CN" sz="1200" b="0" i="0" u="none" strike="noStrike" kern="1200" cap="none" spc="0" normalizeH="0" baseline="0" noProof="0" smtClean="0">
                <a:ln>
                  <a:noFill/>
                </a:ln>
                <a:solidFill>
                  <a:prstClr val="black"/>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12</a:t>
            </a:fld>
            <a:endParaRPr kumimoji="0" lang="en-US" altLang="zh-CN" sz="12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9458" name="Rectangle 7">
            <a:extLst>
              <a:ext uri="{FF2B5EF4-FFF2-40B4-BE49-F238E27FC236}">
                <a16:creationId xmlns:a16="http://schemas.microsoft.com/office/drawing/2014/main" id="{23D5A094-9B19-41EF-86DC-09C2BF9B968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B78AF2B2-1363-4B2D-B7C3-22C9369CCDAB}" type="slidenum">
              <a:rPr kumimoji="0" lang="en-US" altLang="zh-CN" sz="1200" b="0" i="0" u="none" strike="noStrike" kern="1200" cap="none" spc="0" normalizeH="0" baseline="0" noProof="0" smtClean="0">
                <a:ln>
                  <a:noFill/>
                </a:ln>
                <a:solidFill>
                  <a:prstClr val="black"/>
                </a:solidFill>
                <a:effectLst/>
                <a:uLnTx/>
                <a:uFillTx/>
                <a:latin typeface="Times New Roman" pitchFamily="18"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itchFamily="34" charset="0"/>
                <a:buNone/>
                <a:defRPr/>
              </a:pPr>
              <a:t>12</a:t>
            </a:fld>
            <a:endParaRPr kumimoji="0" lang="en-US" altLang="zh-CN" sz="1200" b="0" i="0" u="none" strike="noStrike" kern="1200" cap="none" spc="0" normalizeH="0" baseline="0" noProof="0">
              <a:ln>
                <a:noFill/>
              </a:ln>
              <a:solidFill>
                <a:prstClr val="black"/>
              </a:solidFill>
              <a:effectLst/>
              <a:uLnTx/>
              <a:uFillTx/>
              <a:latin typeface="Times New Roman" pitchFamily="18" charset="0"/>
              <a:ea typeface="宋体" pitchFamily="2" charset="-122"/>
              <a:cs typeface="+mn-cs"/>
            </a:endParaRPr>
          </a:p>
        </p:txBody>
      </p:sp>
      <p:sp>
        <p:nvSpPr>
          <p:cNvPr id="19459" name="Rectangle 2">
            <a:extLst>
              <a:ext uri="{FF2B5EF4-FFF2-40B4-BE49-F238E27FC236}">
                <a16:creationId xmlns:a16="http://schemas.microsoft.com/office/drawing/2014/main" id="{D2CECA70-EF57-4F4A-B799-62D702C63DFF}"/>
              </a:ext>
            </a:extLst>
          </p:cNvPr>
          <p:cNvSpPr>
            <a:spLocks noRot="1" noChangeArrowheads="1" noTextEdit="1"/>
          </p:cNvSpPr>
          <p:nvPr>
            <p:ph type="sldImg" idx="4294967295"/>
          </p:nvPr>
        </p:nvSpPr>
        <p:spPr bwMode="auto">
          <a:ln>
            <a:solidFill>
              <a:srgbClr val="000000"/>
            </a:solidFill>
            <a:miter lim="800000"/>
          </a:ln>
        </p:spPr>
      </p:sp>
      <p:sp>
        <p:nvSpPr>
          <p:cNvPr id="19460" name="Rectangle 3">
            <a:extLst>
              <a:ext uri="{FF2B5EF4-FFF2-40B4-BE49-F238E27FC236}">
                <a16:creationId xmlns:a16="http://schemas.microsoft.com/office/drawing/2014/main" id="{685ECFC0-E212-4C91-B9C1-38B4FCAA1FB5}"/>
              </a:ext>
            </a:extLst>
          </p:cNvPr>
          <p:cNvSpPr>
            <a:spLocks noGrp="1" noChangeArrowheads="1"/>
          </p:cNvSpPr>
          <p:nvPr>
            <p:ph type="body"/>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zh-CN"/>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itle" preserve="1">
  <p:cSld name="标题幻灯片">
    <p:spTree>
      <p:nvGrpSpPr>
        <p:cNvPr id="1" name=""/>
        <p:cNvGrpSpPr/>
        <p:nvPr/>
      </p:nvGrpSpPr>
      <p:grpSpPr>
        <a:xfrm>
          <a:off x="0" y="0"/>
          <a:ext cx="0" cy="0"/>
        </a:xfrm>
      </p:grpSpPr>
      <p:sp>
        <p:nvSpPr>
          <p:cNvPr id="4" name="Freeform 2">
            <a:extLst>
              <a:ext uri="{FF2B5EF4-FFF2-40B4-BE49-F238E27FC236}">
                <a16:creationId xmlns:a16="http://schemas.microsoft.com/office/drawing/2014/main" id="{CCCE8CC0-0FDE-4802-8DD9-CE7BC650098A}"/>
              </a:ext>
            </a:extLst>
          </p:cNvPr>
          <p:cNvSpPr/>
          <p:nvPr/>
        </p:nvSpPr>
        <p:spPr bwMode="auto">
          <a:xfrm>
            <a:off x="6347884" y="20638"/>
            <a:ext cx="5918200" cy="4038600"/>
          </a:xfrm>
          <a:custGeom>
            <a:cxnLst>
              <a:cxn ang="0">
                <a:pos x="23" y="4"/>
              </a:cxn>
              <a:cxn ang="0">
                <a:pos x="11" y="71"/>
              </a:cxn>
              <a:cxn ang="0">
                <a:pos x="25" y="393"/>
              </a:cxn>
              <a:cxn ang="0">
                <a:pos x="54" y="457"/>
              </a:cxn>
              <a:cxn ang="0">
                <a:pos x="158" y="482"/>
              </a:cxn>
              <a:cxn ang="0">
                <a:pos x="204" y="495"/>
              </a:cxn>
              <a:cxn ang="0">
                <a:pos x="520" y="475"/>
              </a:cxn>
              <a:cxn ang="0">
                <a:pos x="533" y="167"/>
              </a:cxn>
              <a:cxn ang="0">
                <a:pos x="369" y="16"/>
              </a:cxn>
              <a:cxn ang="0">
                <a:pos x="249" y="29"/>
              </a:cxn>
              <a:cxn ang="0">
                <a:pos x="198" y="11"/>
              </a:cxn>
              <a:cxn ang="0">
                <a:pos x="151" y="2"/>
              </a:cxn>
              <a:cxn ang="0">
                <a:pos x="23" y="4"/>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0">
            <a:noFill/>
            <a:prstDash val="solid"/>
            <a:round/>
          </a:ln>
        </p:spPr>
        <p:txBody>
          <a:bodyPr/>
          <a:lstStyle/>
          <a:p>
            <a:pPr>
              <a:buFontTx/>
              <a:buNone/>
              <a:defRPr/>
            </a:pPr>
            <a:endParaRPr lang="zh-CN" altLang="en-US" sz="1800"/>
          </a:p>
        </p:txBody>
      </p:sp>
      <p:grpSp>
        <p:nvGrpSpPr>
          <p:cNvPr id="5" name="Group 3">
            <a:extLst>
              <a:ext uri="{FF2B5EF4-FFF2-40B4-BE49-F238E27FC236}">
                <a16:creationId xmlns:a16="http://schemas.microsoft.com/office/drawing/2014/main" id="{E12BBD8D-81E0-41EF-A743-6552A458924F}"/>
              </a:ext>
            </a:extLst>
          </p:cNvPr>
          <p:cNvGrpSpPr/>
          <p:nvPr/>
        </p:nvGrpSpPr>
        <p:grpSpPr>
          <a:xfrm>
            <a:off x="6096000" y="28575"/>
            <a:ext cx="6341533" cy="4338638"/>
            <a:chOff x="2918" y="18"/>
            <a:chExt cx="2958" cy="2699"/>
          </a:xfrm>
        </p:grpSpPr>
        <p:sp>
          <p:nvSpPr>
            <p:cNvPr id="6" name="Freeform 4">
              <a:extLst>
                <a:ext uri="{FF2B5EF4-FFF2-40B4-BE49-F238E27FC236}">
                  <a16:creationId xmlns:a16="http://schemas.microsoft.com/office/drawing/2014/main" id="{60A781F4-5734-4F5E-BFBC-4934B56A18AA}"/>
                </a:ext>
              </a:extLst>
            </p:cNvPr>
            <p:cNvSpPr/>
            <p:nvPr/>
          </p:nvSpPr>
          <p:spPr bwMode="auto">
            <a:xfrm>
              <a:off x="3060" y="18"/>
              <a:ext cx="490" cy="187"/>
            </a:xfrm>
            <a:custGeom>
              <a:cxnLst>
                <a:cxn ang="0">
                  <a:pos x="71" y="25"/>
                </a:cxn>
                <a:cxn ang="0">
                  <a:pos x="91" y="20"/>
                </a:cxn>
                <a:cxn ang="0">
                  <a:pos x="92" y="17"/>
                </a:cxn>
                <a:cxn ang="0">
                  <a:pos x="88" y="0"/>
                </a:cxn>
                <a:cxn ang="0">
                  <a:pos x="25" y="0"/>
                </a:cxn>
                <a:cxn ang="0">
                  <a:pos x="10" y="22"/>
                </a:cxn>
                <a:cxn ang="0">
                  <a:pos x="71" y="25"/>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0">
              <a:noFill/>
              <a:prstDash val="solid"/>
              <a:round/>
            </a:ln>
          </p:spPr>
          <p:txBody>
            <a:bodyPr/>
            <a:lstStyle/>
            <a:p>
              <a:pPr>
                <a:buFontTx/>
                <a:buNone/>
                <a:defRPr/>
              </a:pPr>
              <a:endParaRPr lang="zh-CN" altLang="en-US" sz="1800"/>
            </a:p>
          </p:txBody>
        </p:sp>
        <p:sp>
          <p:nvSpPr>
            <p:cNvPr id="7" name="Freeform 5">
              <a:extLst>
                <a:ext uri="{FF2B5EF4-FFF2-40B4-BE49-F238E27FC236}">
                  <a16:creationId xmlns:a16="http://schemas.microsoft.com/office/drawing/2014/main" id="{27720267-E3EA-44D5-866F-D0035540C204}"/>
                </a:ext>
              </a:extLst>
            </p:cNvPr>
            <p:cNvSpPr>
              <a:spLocks noEditPoints="1"/>
            </p:cNvSpPr>
            <p:nvPr/>
          </p:nvSpPr>
          <p:spPr bwMode="auto">
            <a:xfrm>
              <a:off x="2918" y="18"/>
              <a:ext cx="2958" cy="2699"/>
            </a:xfrm>
            <a:custGeom>
              <a:cxnLst>
                <a:cxn ang="0">
                  <a:pos x="504" y="1"/>
                </a:cxn>
                <a:cxn ang="0">
                  <a:pos x="157" y="0"/>
                </a:cxn>
                <a:cxn ang="0">
                  <a:pos x="225" y="21"/>
                </a:cxn>
                <a:cxn ang="0">
                  <a:pos x="174" y="39"/>
                </a:cxn>
                <a:cxn ang="0">
                  <a:pos x="207" y="71"/>
                </a:cxn>
                <a:cxn ang="0">
                  <a:pos x="74" y="60"/>
                </a:cxn>
                <a:cxn ang="0">
                  <a:pos x="26" y="63"/>
                </a:cxn>
                <a:cxn ang="0">
                  <a:pos x="199" y="487"/>
                </a:cxn>
                <a:cxn ang="0">
                  <a:pos x="144" y="341"/>
                </a:cxn>
                <a:cxn ang="0">
                  <a:pos x="105" y="376"/>
                </a:cxn>
                <a:cxn ang="0">
                  <a:pos x="94" y="435"/>
                </a:cxn>
                <a:cxn ang="0">
                  <a:pos x="124" y="265"/>
                </a:cxn>
                <a:cxn ang="0">
                  <a:pos x="153" y="228"/>
                </a:cxn>
                <a:cxn ang="0">
                  <a:pos x="209" y="237"/>
                </a:cxn>
                <a:cxn ang="0">
                  <a:pos x="188" y="306"/>
                </a:cxn>
                <a:cxn ang="0">
                  <a:pos x="192" y="395"/>
                </a:cxn>
                <a:cxn ang="0">
                  <a:pos x="515" y="483"/>
                </a:cxn>
                <a:cxn ang="0">
                  <a:pos x="454" y="427"/>
                </a:cxn>
                <a:cxn ang="0">
                  <a:pos x="425" y="345"/>
                </a:cxn>
                <a:cxn ang="0">
                  <a:pos x="396" y="270"/>
                </a:cxn>
                <a:cxn ang="0">
                  <a:pos x="460" y="256"/>
                </a:cxn>
                <a:cxn ang="0">
                  <a:pos x="407" y="223"/>
                </a:cxn>
                <a:cxn ang="0">
                  <a:pos x="439" y="226"/>
                </a:cxn>
                <a:cxn ang="0">
                  <a:pos x="438" y="209"/>
                </a:cxn>
                <a:cxn ang="0">
                  <a:pos x="376" y="211"/>
                </a:cxn>
                <a:cxn ang="0">
                  <a:pos x="357" y="343"/>
                </a:cxn>
                <a:cxn ang="0">
                  <a:pos x="347" y="230"/>
                </a:cxn>
                <a:cxn ang="0">
                  <a:pos x="331" y="182"/>
                </a:cxn>
                <a:cxn ang="0">
                  <a:pos x="347" y="136"/>
                </a:cxn>
                <a:cxn ang="0">
                  <a:pos x="339" y="99"/>
                </a:cxn>
                <a:cxn ang="0">
                  <a:pos x="331" y="62"/>
                </a:cxn>
                <a:cxn ang="0">
                  <a:pos x="369" y="103"/>
                </a:cxn>
                <a:cxn ang="0">
                  <a:pos x="415" y="47"/>
                </a:cxn>
                <a:cxn ang="0">
                  <a:pos x="409" y="95"/>
                </a:cxn>
                <a:cxn ang="0">
                  <a:pos x="401" y="130"/>
                </a:cxn>
                <a:cxn ang="0">
                  <a:pos x="401" y="181"/>
                </a:cxn>
                <a:cxn ang="0">
                  <a:pos x="558" y="181"/>
                </a:cxn>
                <a:cxn ang="0">
                  <a:pos x="554" y="76"/>
                </a:cxn>
                <a:cxn ang="0">
                  <a:pos x="249" y="69"/>
                </a:cxn>
                <a:cxn ang="0">
                  <a:pos x="293" y="93"/>
                </a:cxn>
                <a:cxn ang="0">
                  <a:pos x="171" y="195"/>
                </a:cxn>
                <a:cxn ang="0">
                  <a:pos x="69" y="98"/>
                </a:cxn>
                <a:cxn ang="0">
                  <a:pos x="191" y="106"/>
                </a:cxn>
                <a:cxn ang="0">
                  <a:pos x="220" y="105"/>
                </a:cxn>
                <a:cxn ang="0">
                  <a:pos x="302" y="121"/>
                </a:cxn>
                <a:cxn ang="0">
                  <a:pos x="276" y="256"/>
                </a:cxn>
                <a:cxn ang="0">
                  <a:pos x="260" y="137"/>
                </a:cxn>
                <a:cxn ang="0">
                  <a:pos x="171" y="195"/>
                </a:cxn>
                <a:cxn ang="0">
                  <a:pos x="223" y="225"/>
                </a:cxn>
                <a:cxn ang="0">
                  <a:pos x="247" y="158"/>
                </a:cxn>
                <a:cxn ang="0">
                  <a:pos x="326" y="292"/>
                </a:cxn>
                <a:cxn ang="0">
                  <a:pos x="215" y="321"/>
                </a:cxn>
                <a:cxn ang="0">
                  <a:pos x="309" y="277"/>
                </a:cxn>
                <a:cxn ang="0">
                  <a:pos x="318" y="133"/>
                </a:cxn>
                <a:cxn ang="0">
                  <a:pos x="313" y="213"/>
                </a:cxn>
                <a:cxn ang="0">
                  <a:pos x="299" y="144"/>
                </a:cxn>
                <a:cxn ang="0">
                  <a:pos x="507" y="179"/>
                </a:cxn>
                <a:cxn ang="0">
                  <a:pos x="461" y="162"/>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0">
              <a:noFill/>
              <a:prstDash val="solid"/>
              <a:round/>
            </a:ln>
          </p:spPr>
          <p:txBody>
            <a:bodyPr/>
            <a:lstStyle/>
            <a:p>
              <a:pPr>
                <a:buFontTx/>
                <a:buNone/>
                <a:defRPr/>
              </a:pPr>
              <a:endParaRPr lang="zh-CN" altLang="en-US" sz="1800"/>
            </a:p>
          </p:txBody>
        </p:sp>
        <p:sp>
          <p:nvSpPr>
            <p:cNvPr id="8" name="Freeform 6">
              <a:extLst>
                <a:ext uri="{FF2B5EF4-FFF2-40B4-BE49-F238E27FC236}">
                  <a16:creationId xmlns:a16="http://schemas.microsoft.com/office/drawing/2014/main" id="{16504528-9C28-4716-A3E5-2D80DC8071E2}"/>
                </a:ext>
              </a:extLst>
            </p:cNvPr>
            <p:cNvSpPr/>
            <p:nvPr/>
          </p:nvSpPr>
          <p:spPr bwMode="auto">
            <a:xfrm>
              <a:off x="3621" y="1287"/>
              <a:ext cx="238" cy="283"/>
            </a:xfrm>
            <a:custGeom>
              <a:cxnLst>
                <a:cxn ang="0">
                  <a:pos x="40" y="15"/>
                </a:cxn>
                <a:cxn ang="0">
                  <a:pos x="27" y="56"/>
                </a:cxn>
                <a:cxn ang="0">
                  <a:pos x="40" y="15"/>
                </a:cxn>
              </a:cxnLst>
              <a:rect l="0" t="0" r="r" b="b"/>
              <a:pathLst>
                <a:path w="47" h="56">
                  <a:moveTo>
                    <a:pt x="40" y="15"/>
                  </a:moveTo>
                  <a:cubicBezTo>
                    <a:pt x="37" y="0"/>
                    <a:pt x="0" y="23"/>
                    <a:pt x="27" y="56"/>
                  </a:cubicBezTo>
                  <a:cubicBezTo>
                    <a:pt x="27" y="56"/>
                    <a:pt x="47" y="49"/>
                    <a:pt x="40" y="15"/>
                  </a:cubicBezTo>
                  <a:close/>
                </a:path>
              </a:pathLst>
            </a:custGeom>
            <a:solidFill>
              <a:schemeClr val="bg1"/>
            </a:solidFill>
            <a:ln w="0">
              <a:noFill/>
              <a:prstDash val="solid"/>
              <a:round/>
            </a:ln>
          </p:spPr>
          <p:txBody>
            <a:bodyPr/>
            <a:lstStyle/>
            <a:p>
              <a:pPr>
                <a:buFontTx/>
                <a:buNone/>
                <a:defRPr/>
              </a:pPr>
              <a:endParaRPr lang="zh-CN" altLang="en-US" sz="1800"/>
            </a:p>
          </p:txBody>
        </p:sp>
        <p:sp>
          <p:nvSpPr>
            <p:cNvPr id="9" name="Freeform 7">
              <a:extLst>
                <a:ext uri="{FF2B5EF4-FFF2-40B4-BE49-F238E27FC236}">
                  <a16:creationId xmlns:a16="http://schemas.microsoft.com/office/drawing/2014/main" id="{E48CD13F-08F4-4816-BB07-CB6AB1B366E4}"/>
                </a:ext>
              </a:extLst>
            </p:cNvPr>
            <p:cNvSpPr/>
            <p:nvPr/>
          </p:nvSpPr>
          <p:spPr bwMode="auto">
            <a:xfrm>
              <a:off x="3403" y="1403"/>
              <a:ext cx="208" cy="379"/>
            </a:xfrm>
            <a:custGeom>
              <a:cxnLst>
                <a:cxn ang="0">
                  <a:pos x="19" y="27"/>
                </a:cxn>
                <a:cxn ang="0">
                  <a:pos x="12" y="69"/>
                </a:cxn>
                <a:cxn ang="0">
                  <a:pos x="40" y="45"/>
                </a:cxn>
                <a:cxn ang="0">
                  <a:pos x="37" y="24"/>
                </a:cxn>
                <a:cxn ang="0">
                  <a:pos x="19" y="27"/>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0">
              <a:noFill/>
              <a:prstDash val="solid"/>
              <a:round/>
            </a:ln>
          </p:spPr>
          <p:txBody>
            <a:bodyPr/>
            <a:lstStyle/>
            <a:p>
              <a:pPr>
                <a:buFontTx/>
                <a:buNone/>
                <a:defRPr/>
              </a:pPr>
              <a:endParaRPr lang="zh-CN" altLang="en-US" sz="1800"/>
            </a:p>
          </p:txBody>
        </p:sp>
        <p:sp>
          <p:nvSpPr>
            <p:cNvPr id="10" name="Freeform 8">
              <a:extLst>
                <a:ext uri="{FF2B5EF4-FFF2-40B4-BE49-F238E27FC236}">
                  <a16:creationId xmlns:a16="http://schemas.microsoft.com/office/drawing/2014/main" id="{A0001E34-5DB8-47B5-AE6E-D3C8A68AA598}"/>
                </a:ext>
              </a:extLst>
            </p:cNvPr>
            <p:cNvSpPr/>
            <p:nvPr/>
          </p:nvSpPr>
          <p:spPr bwMode="auto">
            <a:xfrm>
              <a:off x="3272" y="645"/>
              <a:ext cx="674" cy="318"/>
            </a:xfrm>
            <a:custGeom>
              <a:cxnLst>
                <a:cxn ang="0">
                  <a:pos x="112" y="4"/>
                </a:cxn>
                <a:cxn ang="0">
                  <a:pos x="24" y="4"/>
                </a:cxn>
                <a:cxn ang="0">
                  <a:pos x="2" y="25"/>
                </a:cxn>
                <a:cxn ang="0">
                  <a:pos x="60" y="58"/>
                </a:cxn>
                <a:cxn ang="0">
                  <a:pos x="96" y="54"/>
                </a:cxn>
                <a:cxn ang="0">
                  <a:pos x="113" y="53"/>
                </a:cxn>
                <a:cxn ang="0">
                  <a:pos x="112" y="4"/>
                </a:cxn>
              </a:cxnLst>
              <a:rect l="0" t="0" r="r" b="b"/>
              <a:pathLst>
                <a:path w="135" h="62">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0">
              <a:noFill/>
              <a:prstDash val="solid"/>
              <a:round/>
            </a:ln>
          </p:spPr>
          <p:txBody>
            <a:bodyPr/>
            <a:lstStyle/>
            <a:p>
              <a:pPr>
                <a:buFontTx/>
                <a:buNone/>
                <a:defRPr/>
              </a:pPr>
              <a:endParaRPr lang="zh-CN" altLang="en-US" sz="1800"/>
            </a:p>
          </p:txBody>
        </p:sp>
        <p:sp>
          <p:nvSpPr>
            <p:cNvPr id="11" name="Freeform 9">
              <a:extLst>
                <a:ext uri="{FF2B5EF4-FFF2-40B4-BE49-F238E27FC236}">
                  <a16:creationId xmlns:a16="http://schemas.microsoft.com/office/drawing/2014/main" id="{9D4676DE-775F-47C7-B265-63CF1D9FAB40}"/>
                </a:ext>
              </a:extLst>
            </p:cNvPr>
            <p:cNvSpPr/>
            <p:nvPr/>
          </p:nvSpPr>
          <p:spPr bwMode="auto">
            <a:xfrm>
              <a:off x="4046" y="1545"/>
              <a:ext cx="499" cy="516"/>
            </a:xfrm>
            <a:custGeom>
              <a:cxnLst>
                <a:cxn ang="0">
                  <a:pos x="67" y="5"/>
                </a:cxn>
                <a:cxn ang="0">
                  <a:pos x="31" y="5"/>
                </a:cxn>
                <a:cxn ang="0">
                  <a:pos x="12" y="57"/>
                </a:cxn>
                <a:cxn ang="0">
                  <a:pos x="79" y="62"/>
                </a:cxn>
                <a:cxn ang="0">
                  <a:pos x="67" y="5"/>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0">
              <a:noFill/>
              <a:prstDash val="solid"/>
              <a:round/>
            </a:ln>
          </p:spPr>
          <p:txBody>
            <a:bodyPr/>
            <a:lstStyle/>
            <a:p>
              <a:pPr>
                <a:buFontTx/>
                <a:buNone/>
                <a:defRPr/>
              </a:pPr>
              <a:endParaRPr lang="zh-CN" altLang="en-US" sz="1800"/>
            </a:p>
          </p:txBody>
        </p:sp>
        <p:sp>
          <p:nvSpPr>
            <p:cNvPr id="12" name="Freeform 10">
              <a:extLst>
                <a:ext uri="{FF2B5EF4-FFF2-40B4-BE49-F238E27FC236}">
                  <a16:creationId xmlns:a16="http://schemas.microsoft.com/office/drawing/2014/main" id="{F84B64B9-55C3-4BF1-B041-4C0A0205E48F}"/>
                </a:ext>
              </a:extLst>
            </p:cNvPr>
            <p:cNvSpPr/>
            <p:nvPr/>
          </p:nvSpPr>
          <p:spPr bwMode="auto">
            <a:xfrm>
              <a:off x="5173" y="1024"/>
              <a:ext cx="501" cy="96"/>
            </a:xfrm>
            <a:custGeom>
              <a:cxnLst>
                <a:cxn ang="0">
                  <a:pos x="15" y="0"/>
                </a:cxn>
                <a:cxn ang="0">
                  <a:pos x="40" y="15"/>
                </a:cxn>
                <a:cxn ang="0">
                  <a:pos x="15" y="0"/>
                </a:cxn>
              </a:cxnLst>
              <a:rect l="0" t="0" r="r" b="b"/>
              <a:pathLst>
                <a:path w="99" h="19">
                  <a:moveTo>
                    <a:pt x="15" y="0"/>
                  </a:moveTo>
                  <a:cubicBezTo>
                    <a:pt x="0" y="0"/>
                    <a:pt x="19" y="19"/>
                    <a:pt x="40" y="15"/>
                  </a:cubicBezTo>
                  <a:cubicBezTo>
                    <a:pt x="99" y="1"/>
                    <a:pt x="15" y="0"/>
                    <a:pt x="15" y="0"/>
                  </a:cubicBezTo>
                  <a:close/>
                </a:path>
              </a:pathLst>
            </a:custGeom>
            <a:solidFill>
              <a:schemeClr val="bg1"/>
            </a:solidFill>
            <a:ln w="0">
              <a:noFill/>
              <a:prstDash val="solid"/>
              <a:round/>
            </a:ln>
          </p:spPr>
          <p:txBody>
            <a:bodyPr/>
            <a:lstStyle/>
            <a:p>
              <a:pPr>
                <a:buFontTx/>
                <a:buNone/>
                <a:defRPr/>
              </a:pPr>
              <a:endParaRPr lang="zh-CN" altLang="en-US" sz="1800"/>
            </a:p>
          </p:txBody>
        </p:sp>
        <p:sp>
          <p:nvSpPr>
            <p:cNvPr id="13" name="Freeform 11">
              <a:extLst>
                <a:ext uri="{FF2B5EF4-FFF2-40B4-BE49-F238E27FC236}">
                  <a16:creationId xmlns:a16="http://schemas.microsoft.com/office/drawing/2014/main" id="{33B00C91-09D4-4069-8C2F-6E6B89FF4C91}"/>
                </a:ext>
              </a:extLst>
            </p:cNvPr>
            <p:cNvSpPr/>
            <p:nvPr/>
          </p:nvSpPr>
          <p:spPr bwMode="auto">
            <a:xfrm>
              <a:off x="5340" y="1004"/>
              <a:ext cx="385" cy="237"/>
            </a:xfrm>
            <a:custGeom>
              <a:cxnLst>
                <a:cxn ang="0">
                  <a:pos x="21" y="37"/>
                </a:cxn>
                <a:cxn ang="0">
                  <a:pos x="70" y="17"/>
                </a:cxn>
                <a:cxn ang="0">
                  <a:pos x="48" y="3"/>
                </a:cxn>
                <a:cxn ang="0">
                  <a:pos x="19" y="32"/>
                </a:cxn>
                <a:cxn ang="0">
                  <a:pos x="21" y="37"/>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0">
              <a:noFill/>
              <a:prstDash val="solid"/>
              <a:round/>
            </a:ln>
          </p:spPr>
          <p:txBody>
            <a:bodyPr/>
            <a:lstStyle/>
            <a:p>
              <a:pPr>
                <a:buFontTx/>
                <a:buNone/>
                <a:defRPr/>
              </a:pPr>
              <a:endParaRPr lang="zh-CN" altLang="en-US" sz="1800"/>
            </a:p>
          </p:txBody>
        </p:sp>
        <p:sp>
          <p:nvSpPr>
            <p:cNvPr id="14" name="Freeform 12">
              <a:extLst>
                <a:ext uri="{FF2B5EF4-FFF2-40B4-BE49-F238E27FC236}">
                  <a16:creationId xmlns:a16="http://schemas.microsoft.com/office/drawing/2014/main" id="{00089690-BB9B-40C9-A2ED-D9042885414F}"/>
                </a:ext>
              </a:extLst>
            </p:cNvPr>
            <p:cNvSpPr/>
            <p:nvPr/>
          </p:nvSpPr>
          <p:spPr bwMode="auto">
            <a:xfrm>
              <a:off x="5325" y="1201"/>
              <a:ext cx="415" cy="187"/>
            </a:xfrm>
            <a:custGeom>
              <a:cxnLst>
                <a:cxn ang="0">
                  <a:pos x="72" y="6"/>
                </a:cxn>
                <a:cxn ang="0">
                  <a:pos x="24" y="17"/>
                </a:cxn>
                <a:cxn ang="0">
                  <a:pos x="17" y="26"/>
                </a:cxn>
                <a:cxn ang="0">
                  <a:pos x="76" y="23"/>
                </a:cxn>
                <a:cxn ang="0">
                  <a:pos x="82" y="20"/>
                </a:cxn>
                <a:cxn ang="0">
                  <a:pos x="82" y="0"/>
                </a:cxn>
                <a:cxn ang="0">
                  <a:pos x="72" y="6"/>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0">
              <a:noFill/>
              <a:prstDash val="solid"/>
              <a:round/>
            </a:ln>
          </p:spPr>
          <p:txBody>
            <a:bodyPr/>
            <a:lstStyle/>
            <a:p>
              <a:pPr>
                <a:buFontTx/>
                <a:buNone/>
                <a:defRPr/>
              </a:pPr>
              <a:endParaRPr lang="zh-CN" altLang="en-US" sz="1800"/>
            </a:p>
          </p:txBody>
        </p:sp>
        <p:sp>
          <p:nvSpPr>
            <p:cNvPr id="15" name="Freeform 13">
              <a:extLst>
                <a:ext uri="{FF2B5EF4-FFF2-40B4-BE49-F238E27FC236}">
                  <a16:creationId xmlns:a16="http://schemas.microsoft.com/office/drawing/2014/main" id="{457B6D94-ECA7-4B6A-BEC6-4AC85D0A36D3}"/>
                </a:ext>
              </a:extLst>
            </p:cNvPr>
            <p:cNvSpPr/>
            <p:nvPr/>
          </p:nvSpPr>
          <p:spPr bwMode="auto">
            <a:xfrm>
              <a:off x="5001" y="1378"/>
              <a:ext cx="698" cy="167"/>
            </a:xfrm>
            <a:custGeom>
              <a:cxnLst>
                <a:cxn ang="0">
                  <a:pos x="21" y="1"/>
                </a:cxn>
                <a:cxn ang="0">
                  <a:pos x="8" y="14"/>
                </a:cxn>
                <a:cxn ang="0">
                  <a:pos x="57" y="22"/>
                </a:cxn>
                <a:cxn ang="0">
                  <a:pos x="117" y="23"/>
                </a:cxn>
                <a:cxn ang="0">
                  <a:pos x="114" y="8"/>
                </a:cxn>
                <a:cxn ang="0">
                  <a:pos x="82" y="3"/>
                </a:cxn>
                <a:cxn ang="0">
                  <a:pos x="21" y="1"/>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0">
              <a:noFill/>
              <a:prstDash val="solid"/>
              <a:round/>
            </a:ln>
          </p:spPr>
          <p:txBody>
            <a:bodyPr/>
            <a:lstStyle/>
            <a:p>
              <a:pPr>
                <a:buFontTx/>
                <a:buNone/>
                <a:defRPr/>
              </a:pPr>
              <a:endParaRPr lang="zh-CN" altLang="en-US" sz="1800"/>
            </a:p>
          </p:txBody>
        </p:sp>
        <p:sp>
          <p:nvSpPr>
            <p:cNvPr id="16" name="Freeform 14">
              <a:extLst>
                <a:ext uri="{FF2B5EF4-FFF2-40B4-BE49-F238E27FC236}">
                  <a16:creationId xmlns:a16="http://schemas.microsoft.com/office/drawing/2014/main" id="{5B83345E-AF28-498D-B0DC-A58E725AF0CD}"/>
                </a:ext>
              </a:extLst>
            </p:cNvPr>
            <p:cNvSpPr/>
            <p:nvPr/>
          </p:nvSpPr>
          <p:spPr bwMode="auto">
            <a:xfrm>
              <a:off x="5077" y="1540"/>
              <a:ext cx="567" cy="146"/>
            </a:xfrm>
            <a:custGeom>
              <a:cxnLst>
                <a:cxn ang="0">
                  <a:pos x="98" y="19"/>
                </a:cxn>
                <a:cxn ang="0">
                  <a:pos x="103" y="4"/>
                </a:cxn>
                <a:cxn ang="0">
                  <a:pos x="74" y="10"/>
                </a:cxn>
                <a:cxn ang="0">
                  <a:pos x="36" y="6"/>
                </a:cxn>
                <a:cxn ang="0">
                  <a:pos x="2" y="4"/>
                </a:cxn>
                <a:cxn ang="0">
                  <a:pos x="98" y="19"/>
                </a:cxn>
              </a:cxnLst>
              <a:rect l="0" t="0" r="r" b="b"/>
              <a:pathLst>
                <a:path w="112" h="28">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0">
              <a:noFill/>
              <a:prstDash val="solid"/>
              <a:round/>
            </a:ln>
          </p:spPr>
          <p:txBody>
            <a:bodyPr/>
            <a:lstStyle/>
            <a:p>
              <a:pPr>
                <a:buFontTx/>
                <a:buNone/>
                <a:defRPr/>
              </a:pPr>
              <a:endParaRPr lang="zh-CN" altLang="en-US" sz="1800"/>
            </a:p>
          </p:txBody>
        </p:sp>
        <p:sp>
          <p:nvSpPr>
            <p:cNvPr id="17" name="Freeform 15">
              <a:extLst>
                <a:ext uri="{FF2B5EF4-FFF2-40B4-BE49-F238E27FC236}">
                  <a16:creationId xmlns:a16="http://schemas.microsoft.com/office/drawing/2014/main" id="{712402C4-F067-4B08-8664-27AF87BD4315}"/>
                </a:ext>
              </a:extLst>
            </p:cNvPr>
            <p:cNvSpPr/>
            <p:nvPr/>
          </p:nvSpPr>
          <p:spPr bwMode="auto">
            <a:xfrm>
              <a:off x="5042" y="1656"/>
              <a:ext cx="584" cy="480"/>
            </a:xfrm>
            <a:custGeom>
              <a:cxnLst>
                <a:cxn ang="0">
                  <a:pos x="3" y="53"/>
                </a:cxn>
                <a:cxn ang="0">
                  <a:pos x="26" y="54"/>
                </a:cxn>
                <a:cxn ang="0">
                  <a:pos x="50" y="77"/>
                </a:cxn>
                <a:cxn ang="0">
                  <a:pos x="59" y="84"/>
                </a:cxn>
                <a:cxn ang="0">
                  <a:pos x="81" y="52"/>
                </a:cxn>
                <a:cxn ang="0">
                  <a:pos x="111" y="52"/>
                </a:cxn>
                <a:cxn ang="0">
                  <a:pos x="79" y="27"/>
                </a:cxn>
                <a:cxn ang="0">
                  <a:pos x="37" y="16"/>
                </a:cxn>
                <a:cxn ang="0">
                  <a:pos x="12" y="41"/>
                </a:cxn>
                <a:cxn ang="0">
                  <a:pos x="3" y="53"/>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0">
              <a:noFill/>
              <a:prstDash val="solid"/>
              <a:round/>
            </a:ln>
          </p:spPr>
          <p:txBody>
            <a:bodyPr/>
            <a:lstStyle/>
            <a:p>
              <a:pPr>
                <a:buFontTx/>
                <a:buNone/>
                <a:defRPr/>
              </a:pPr>
              <a:endParaRPr lang="zh-CN" altLang="en-US" sz="1800"/>
            </a:p>
          </p:txBody>
        </p:sp>
        <p:sp>
          <p:nvSpPr>
            <p:cNvPr id="18" name="Freeform 16">
              <a:extLst>
                <a:ext uri="{FF2B5EF4-FFF2-40B4-BE49-F238E27FC236}">
                  <a16:creationId xmlns:a16="http://schemas.microsoft.com/office/drawing/2014/main" id="{5FE5E462-7E92-4233-87AE-F974C2D67132}"/>
                </a:ext>
              </a:extLst>
            </p:cNvPr>
            <p:cNvSpPr/>
            <p:nvPr/>
          </p:nvSpPr>
          <p:spPr bwMode="auto">
            <a:xfrm>
              <a:off x="5421" y="1464"/>
              <a:ext cx="329" cy="854"/>
            </a:xfrm>
            <a:custGeom>
              <a:cxnLst>
                <a:cxn ang="0">
                  <a:pos x="51" y="40"/>
                </a:cxn>
                <a:cxn ang="0">
                  <a:pos x="22" y="49"/>
                </a:cxn>
                <a:cxn ang="0">
                  <a:pos x="22" y="59"/>
                </a:cxn>
                <a:cxn ang="0">
                  <a:pos x="50" y="90"/>
                </a:cxn>
                <a:cxn ang="0">
                  <a:pos x="34" y="118"/>
                </a:cxn>
                <a:cxn ang="0">
                  <a:pos x="0" y="148"/>
                </a:cxn>
                <a:cxn ang="0">
                  <a:pos x="17" y="155"/>
                </a:cxn>
                <a:cxn ang="0">
                  <a:pos x="47" y="166"/>
                </a:cxn>
                <a:cxn ang="0">
                  <a:pos x="63" y="162"/>
                </a:cxn>
                <a:cxn ang="0">
                  <a:pos x="65" y="0"/>
                </a:cxn>
                <a:cxn ang="0">
                  <a:pos x="51" y="40"/>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0">
              <a:noFill/>
              <a:prstDash val="solid"/>
              <a:round/>
            </a:ln>
          </p:spPr>
          <p:txBody>
            <a:bodyPr/>
            <a:lstStyle/>
            <a:p>
              <a:pPr>
                <a:buFontTx/>
                <a:buNone/>
                <a:defRPr/>
              </a:pPr>
              <a:endParaRPr lang="zh-CN" altLang="en-US" sz="1800"/>
            </a:p>
          </p:txBody>
        </p:sp>
      </p:grpSp>
      <p:grpSp>
        <p:nvGrpSpPr>
          <p:cNvPr id="19" name="Group 17">
            <a:extLst>
              <a:ext uri="{FF2B5EF4-FFF2-40B4-BE49-F238E27FC236}">
                <a16:creationId xmlns:a16="http://schemas.microsoft.com/office/drawing/2014/main" id="{9E9EDE66-B197-412B-B921-9FA8256D7ED2}"/>
              </a:ext>
            </a:extLst>
          </p:cNvPr>
          <p:cNvGrpSpPr/>
          <p:nvPr/>
        </p:nvGrpSpPr>
        <p:grpSpPr>
          <a:xfrm>
            <a:off x="738718" y="36513"/>
            <a:ext cx="10521949" cy="6821487"/>
            <a:chOff x="349" y="23"/>
            <a:chExt cx="4971" cy="4297"/>
          </a:xfrm>
        </p:grpSpPr>
        <p:sp>
          <p:nvSpPr>
            <p:cNvPr id="20" name="Rectangle 18">
              <a:extLst>
                <a:ext uri="{FF2B5EF4-FFF2-40B4-BE49-F238E27FC236}">
                  <a16:creationId xmlns:a16="http://schemas.microsoft.com/office/drawing/2014/main" id="{34AC91EF-0002-4926-8E58-8A6B2674D9DC}"/>
                </a:ext>
              </a:extLst>
            </p:cNvPr>
            <p:cNvSpPr>
              <a:spLocks noChangeArrowheads="1"/>
            </p:cNvSpPr>
            <p:nvPr/>
          </p:nvSpPr>
          <p:spPr bwMode="auto">
            <a:xfrm>
              <a:off x="384" y="23"/>
              <a:ext cx="21"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21" name="Freeform 19">
              <a:extLst>
                <a:ext uri="{FF2B5EF4-FFF2-40B4-BE49-F238E27FC236}">
                  <a16:creationId xmlns:a16="http://schemas.microsoft.com/office/drawing/2014/main" id="{31D2E44D-AC49-49CF-A66C-7124B753A64B}"/>
                </a:ext>
              </a:extLst>
            </p:cNvPr>
            <p:cNvSpPr>
              <a:spLocks noEditPoints="1"/>
            </p:cNvSpPr>
            <p:nvPr/>
          </p:nvSpPr>
          <p:spPr bwMode="auto">
            <a:xfrm>
              <a:off x="384"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2" name="Freeform 20">
              <a:extLst>
                <a:ext uri="{FF2B5EF4-FFF2-40B4-BE49-F238E27FC236}">
                  <a16:creationId xmlns:a16="http://schemas.microsoft.com/office/drawing/2014/main" id="{43839804-71F2-4DBF-8A3F-DBA187267B80}"/>
                </a:ext>
              </a:extLst>
            </p:cNvPr>
            <p:cNvSpPr>
              <a:spLocks noEditPoints="1"/>
            </p:cNvSpPr>
            <p:nvPr/>
          </p:nvSpPr>
          <p:spPr bwMode="auto">
            <a:xfrm>
              <a:off x="384"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3" name="Freeform 21">
              <a:extLst>
                <a:ext uri="{FF2B5EF4-FFF2-40B4-BE49-F238E27FC236}">
                  <a16:creationId xmlns:a16="http://schemas.microsoft.com/office/drawing/2014/main" id="{F0442F7C-E417-4FAE-98BB-340A0064D4DC}"/>
                </a:ext>
              </a:extLst>
            </p:cNvPr>
            <p:cNvSpPr>
              <a:spLocks noEditPoints="1"/>
            </p:cNvSpPr>
            <p:nvPr/>
          </p:nvSpPr>
          <p:spPr bwMode="auto">
            <a:xfrm>
              <a:off x="384"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4" name="Freeform 22">
              <a:extLst>
                <a:ext uri="{FF2B5EF4-FFF2-40B4-BE49-F238E27FC236}">
                  <a16:creationId xmlns:a16="http://schemas.microsoft.com/office/drawing/2014/main" id="{F3B7BDC6-C222-422C-8D1E-98834EFE0786}"/>
                </a:ext>
              </a:extLst>
            </p:cNvPr>
            <p:cNvSpPr>
              <a:spLocks noEditPoints="1"/>
            </p:cNvSpPr>
            <p:nvPr/>
          </p:nvSpPr>
          <p:spPr bwMode="auto">
            <a:xfrm>
              <a:off x="384"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5" name="Freeform 23">
              <a:extLst>
                <a:ext uri="{FF2B5EF4-FFF2-40B4-BE49-F238E27FC236}">
                  <a16:creationId xmlns:a16="http://schemas.microsoft.com/office/drawing/2014/main" id="{268FB56C-8440-41BC-95C9-63F64A3E0E86}"/>
                </a:ext>
              </a:extLst>
            </p:cNvPr>
            <p:cNvSpPr>
              <a:spLocks noEditPoints="1"/>
            </p:cNvSpPr>
            <p:nvPr/>
          </p:nvSpPr>
          <p:spPr bwMode="auto">
            <a:xfrm>
              <a:off x="384"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6" name="Freeform 24">
              <a:extLst>
                <a:ext uri="{FF2B5EF4-FFF2-40B4-BE49-F238E27FC236}">
                  <a16:creationId xmlns:a16="http://schemas.microsoft.com/office/drawing/2014/main" id="{A24EB850-1D62-4AAF-8942-6ED2EB544646}"/>
                </a:ext>
              </a:extLst>
            </p:cNvPr>
            <p:cNvSpPr>
              <a:spLocks noEditPoints="1"/>
            </p:cNvSpPr>
            <p:nvPr/>
          </p:nvSpPr>
          <p:spPr bwMode="auto">
            <a:xfrm>
              <a:off x="384"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7" name="Freeform 25">
              <a:extLst>
                <a:ext uri="{FF2B5EF4-FFF2-40B4-BE49-F238E27FC236}">
                  <a16:creationId xmlns:a16="http://schemas.microsoft.com/office/drawing/2014/main" id="{EEBD9A1B-3193-4FAA-A401-E8B861EE5D29}"/>
                </a:ext>
              </a:extLst>
            </p:cNvPr>
            <p:cNvSpPr>
              <a:spLocks noEditPoints="1"/>
            </p:cNvSpPr>
            <p:nvPr/>
          </p:nvSpPr>
          <p:spPr bwMode="auto">
            <a:xfrm>
              <a:off x="384"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8" name="Freeform 26">
              <a:extLst>
                <a:ext uri="{FF2B5EF4-FFF2-40B4-BE49-F238E27FC236}">
                  <a16:creationId xmlns:a16="http://schemas.microsoft.com/office/drawing/2014/main" id="{1649E64F-26D4-49A8-9A8E-9CDCB0B7CBFF}"/>
                </a:ext>
              </a:extLst>
            </p:cNvPr>
            <p:cNvSpPr>
              <a:spLocks noEditPoints="1"/>
            </p:cNvSpPr>
            <p:nvPr/>
          </p:nvSpPr>
          <p:spPr bwMode="auto">
            <a:xfrm>
              <a:off x="384"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29" name="Freeform 27">
              <a:extLst>
                <a:ext uri="{FF2B5EF4-FFF2-40B4-BE49-F238E27FC236}">
                  <a16:creationId xmlns:a16="http://schemas.microsoft.com/office/drawing/2014/main" id="{205E6361-7F1B-4302-B7DF-1262E6B55CC0}"/>
                </a:ext>
              </a:extLst>
            </p:cNvPr>
            <p:cNvSpPr>
              <a:spLocks noEditPoints="1"/>
            </p:cNvSpPr>
            <p:nvPr/>
          </p:nvSpPr>
          <p:spPr bwMode="auto">
            <a:xfrm>
              <a:off x="384"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0" name="Freeform 28">
              <a:extLst>
                <a:ext uri="{FF2B5EF4-FFF2-40B4-BE49-F238E27FC236}">
                  <a16:creationId xmlns:a16="http://schemas.microsoft.com/office/drawing/2014/main" id="{56A339D7-F690-4788-B47C-8C2F64F27399}"/>
                </a:ext>
              </a:extLst>
            </p:cNvPr>
            <p:cNvSpPr>
              <a:spLocks noEditPoints="1"/>
            </p:cNvSpPr>
            <p:nvPr/>
          </p:nvSpPr>
          <p:spPr bwMode="auto">
            <a:xfrm>
              <a:off x="384"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1" name="Rectangle 29">
              <a:extLst>
                <a:ext uri="{FF2B5EF4-FFF2-40B4-BE49-F238E27FC236}">
                  <a16:creationId xmlns:a16="http://schemas.microsoft.com/office/drawing/2014/main" id="{54875413-CF8A-4BB4-889F-DC201D0C891F}"/>
                </a:ext>
              </a:extLst>
            </p:cNvPr>
            <p:cNvSpPr>
              <a:spLocks noChangeArrowheads="1"/>
            </p:cNvSpPr>
            <p:nvPr/>
          </p:nvSpPr>
          <p:spPr bwMode="auto">
            <a:xfrm>
              <a:off x="384" y="4269"/>
              <a:ext cx="21"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32" name="Rectangle 30">
              <a:extLst>
                <a:ext uri="{FF2B5EF4-FFF2-40B4-BE49-F238E27FC236}">
                  <a16:creationId xmlns:a16="http://schemas.microsoft.com/office/drawing/2014/main" id="{7A0F5468-7C65-4792-B72A-E9656B52D29F}"/>
                </a:ext>
              </a:extLst>
            </p:cNvPr>
            <p:cNvSpPr>
              <a:spLocks noChangeArrowheads="1"/>
            </p:cNvSpPr>
            <p:nvPr/>
          </p:nvSpPr>
          <p:spPr bwMode="auto">
            <a:xfrm>
              <a:off x="829" y="23"/>
              <a:ext cx="21"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33" name="Freeform 31">
              <a:extLst>
                <a:ext uri="{FF2B5EF4-FFF2-40B4-BE49-F238E27FC236}">
                  <a16:creationId xmlns:a16="http://schemas.microsoft.com/office/drawing/2014/main" id="{797C5FBC-C0AD-4E51-B3ED-45429B52A9E4}"/>
                </a:ext>
              </a:extLst>
            </p:cNvPr>
            <p:cNvSpPr>
              <a:spLocks noEditPoints="1"/>
            </p:cNvSpPr>
            <p:nvPr/>
          </p:nvSpPr>
          <p:spPr bwMode="auto">
            <a:xfrm>
              <a:off x="82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4" name="Freeform 32">
              <a:extLst>
                <a:ext uri="{FF2B5EF4-FFF2-40B4-BE49-F238E27FC236}">
                  <a16:creationId xmlns:a16="http://schemas.microsoft.com/office/drawing/2014/main" id="{65DDCD82-EEFA-43E6-AFB3-603C6CD8B20B}"/>
                </a:ext>
              </a:extLst>
            </p:cNvPr>
            <p:cNvSpPr>
              <a:spLocks noEditPoints="1"/>
            </p:cNvSpPr>
            <p:nvPr/>
          </p:nvSpPr>
          <p:spPr bwMode="auto">
            <a:xfrm>
              <a:off x="82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5" name="Freeform 33">
              <a:extLst>
                <a:ext uri="{FF2B5EF4-FFF2-40B4-BE49-F238E27FC236}">
                  <a16:creationId xmlns:a16="http://schemas.microsoft.com/office/drawing/2014/main" id="{574635E2-090C-47F7-B54D-19F70AE6AA0C}"/>
                </a:ext>
              </a:extLst>
            </p:cNvPr>
            <p:cNvSpPr>
              <a:spLocks noEditPoints="1"/>
            </p:cNvSpPr>
            <p:nvPr/>
          </p:nvSpPr>
          <p:spPr bwMode="auto">
            <a:xfrm>
              <a:off x="82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6" name="Freeform 34">
              <a:extLst>
                <a:ext uri="{FF2B5EF4-FFF2-40B4-BE49-F238E27FC236}">
                  <a16:creationId xmlns:a16="http://schemas.microsoft.com/office/drawing/2014/main" id="{D8C0AC1A-583D-467B-B1C0-8F288A2EE62A}"/>
                </a:ext>
              </a:extLst>
            </p:cNvPr>
            <p:cNvSpPr>
              <a:spLocks noEditPoints="1"/>
            </p:cNvSpPr>
            <p:nvPr/>
          </p:nvSpPr>
          <p:spPr bwMode="auto">
            <a:xfrm>
              <a:off x="82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7" name="Freeform 35">
              <a:extLst>
                <a:ext uri="{FF2B5EF4-FFF2-40B4-BE49-F238E27FC236}">
                  <a16:creationId xmlns:a16="http://schemas.microsoft.com/office/drawing/2014/main" id="{22E02999-4569-44E5-AB3E-7BC87D2F0E21}"/>
                </a:ext>
              </a:extLst>
            </p:cNvPr>
            <p:cNvSpPr>
              <a:spLocks noEditPoints="1"/>
            </p:cNvSpPr>
            <p:nvPr/>
          </p:nvSpPr>
          <p:spPr bwMode="auto">
            <a:xfrm>
              <a:off x="82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8" name="Freeform 36">
              <a:extLst>
                <a:ext uri="{FF2B5EF4-FFF2-40B4-BE49-F238E27FC236}">
                  <a16:creationId xmlns:a16="http://schemas.microsoft.com/office/drawing/2014/main" id="{0E34AD7F-AE4F-4531-BD88-870AFFF77C13}"/>
                </a:ext>
              </a:extLst>
            </p:cNvPr>
            <p:cNvSpPr>
              <a:spLocks noEditPoints="1"/>
            </p:cNvSpPr>
            <p:nvPr/>
          </p:nvSpPr>
          <p:spPr bwMode="auto">
            <a:xfrm>
              <a:off x="82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39" name="Freeform 37">
              <a:extLst>
                <a:ext uri="{FF2B5EF4-FFF2-40B4-BE49-F238E27FC236}">
                  <a16:creationId xmlns:a16="http://schemas.microsoft.com/office/drawing/2014/main" id="{00F5E340-23C5-47DD-B190-E6251E13ECFF}"/>
                </a:ext>
              </a:extLst>
            </p:cNvPr>
            <p:cNvSpPr>
              <a:spLocks noEditPoints="1"/>
            </p:cNvSpPr>
            <p:nvPr/>
          </p:nvSpPr>
          <p:spPr bwMode="auto">
            <a:xfrm>
              <a:off x="82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0" name="Freeform 38">
              <a:extLst>
                <a:ext uri="{FF2B5EF4-FFF2-40B4-BE49-F238E27FC236}">
                  <a16:creationId xmlns:a16="http://schemas.microsoft.com/office/drawing/2014/main" id="{7B1A362C-9D95-4FA7-A4E3-5B378EF75B59}"/>
                </a:ext>
              </a:extLst>
            </p:cNvPr>
            <p:cNvSpPr>
              <a:spLocks noEditPoints="1"/>
            </p:cNvSpPr>
            <p:nvPr/>
          </p:nvSpPr>
          <p:spPr bwMode="auto">
            <a:xfrm>
              <a:off x="82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1" name="Freeform 39">
              <a:extLst>
                <a:ext uri="{FF2B5EF4-FFF2-40B4-BE49-F238E27FC236}">
                  <a16:creationId xmlns:a16="http://schemas.microsoft.com/office/drawing/2014/main" id="{100CB690-F771-4571-95CD-CECF11141F5F}"/>
                </a:ext>
              </a:extLst>
            </p:cNvPr>
            <p:cNvSpPr>
              <a:spLocks noEditPoints="1"/>
            </p:cNvSpPr>
            <p:nvPr/>
          </p:nvSpPr>
          <p:spPr bwMode="auto">
            <a:xfrm>
              <a:off x="82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2" name="Freeform 40">
              <a:extLst>
                <a:ext uri="{FF2B5EF4-FFF2-40B4-BE49-F238E27FC236}">
                  <a16:creationId xmlns:a16="http://schemas.microsoft.com/office/drawing/2014/main" id="{7E37415A-D7A0-4E2D-A1F8-C2790AE61E00}"/>
                </a:ext>
              </a:extLst>
            </p:cNvPr>
            <p:cNvSpPr>
              <a:spLocks noEditPoints="1"/>
            </p:cNvSpPr>
            <p:nvPr/>
          </p:nvSpPr>
          <p:spPr bwMode="auto">
            <a:xfrm>
              <a:off x="82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3" name="Rectangle 41">
              <a:extLst>
                <a:ext uri="{FF2B5EF4-FFF2-40B4-BE49-F238E27FC236}">
                  <a16:creationId xmlns:a16="http://schemas.microsoft.com/office/drawing/2014/main" id="{183A31ED-C54A-4656-AA2B-6DEFAE7CB18D}"/>
                </a:ext>
              </a:extLst>
            </p:cNvPr>
            <p:cNvSpPr>
              <a:spLocks noChangeArrowheads="1"/>
            </p:cNvSpPr>
            <p:nvPr/>
          </p:nvSpPr>
          <p:spPr bwMode="auto">
            <a:xfrm>
              <a:off x="829" y="4269"/>
              <a:ext cx="21"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44" name="Rectangle 42">
              <a:extLst>
                <a:ext uri="{FF2B5EF4-FFF2-40B4-BE49-F238E27FC236}">
                  <a16:creationId xmlns:a16="http://schemas.microsoft.com/office/drawing/2014/main" id="{465BCAE6-D69F-4C88-8CCB-E71BB2887145}"/>
                </a:ext>
              </a:extLst>
            </p:cNvPr>
            <p:cNvSpPr>
              <a:spLocks noChangeArrowheads="1"/>
            </p:cNvSpPr>
            <p:nvPr/>
          </p:nvSpPr>
          <p:spPr bwMode="auto">
            <a:xfrm>
              <a:off x="1279" y="23"/>
              <a:ext cx="21"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45" name="Freeform 43">
              <a:extLst>
                <a:ext uri="{FF2B5EF4-FFF2-40B4-BE49-F238E27FC236}">
                  <a16:creationId xmlns:a16="http://schemas.microsoft.com/office/drawing/2014/main" id="{67C04121-2516-4E79-959B-EE7011A9FAF4}"/>
                </a:ext>
              </a:extLst>
            </p:cNvPr>
            <p:cNvSpPr>
              <a:spLocks noEditPoints="1"/>
            </p:cNvSpPr>
            <p:nvPr/>
          </p:nvSpPr>
          <p:spPr bwMode="auto">
            <a:xfrm>
              <a:off x="127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6" name="Freeform 44">
              <a:extLst>
                <a:ext uri="{FF2B5EF4-FFF2-40B4-BE49-F238E27FC236}">
                  <a16:creationId xmlns:a16="http://schemas.microsoft.com/office/drawing/2014/main" id="{6283A561-7163-456C-AC9A-2C8003D1F710}"/>
                </a:ext>
              </a:extLst>
            </p:cNvPr>
            <p:cNvSpPr>
              <a:spLocks noEditPoints="1"/>
            </p:cNvSpPr>
            <p:nvPr/>
          </p:nvSpPr>
          <p:spPr bwMode="auto">
            <a:xfrm>
              <a:off x="127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7" name="Freeform 45">
              <a:extLst>
                <a:ext uri="{FF2B5EF4-FFF2-40B4-BE49-F238E27FC236}">
                  <a16:creationId xmlns:a16="http://schemas.microsoft.com/office/drawing/2014/main" id="{B4110FC1-3730-4E18-A597-2D7BAB5B07A9}"/>
                </a:ext>
              </a:extLst>
            </p:cNvPr>
            <p:cNvSpPr>
              <a:spLocks noEditPoints="1"/>
            </p:cNvSpPr>
            <p:nvPr/>
          </p:nvSpPr>
          <p:spPr bwMode="auto">
            <a:xfrm>
              <a:off x="127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8" name="Freeform 46">
              <a:extLst>
                <a:ext uri="{FF2B5EF4-FFF2-40B4-BE49-F238E27FC236}">
                  <a16:creationId xmlns:a16="http://schemas.microsoft.com/office/drawing/2014/main" id="{A8D89DCD-64D7-4015-BD56-3B27E979E4FB}"/>
                </a:ext>
              </a:extLst>
            </p:cNvPr>
            <p:cNvSpPr>
              <a:spLocks noEditPoints="1"/>
            </p:cNvSpPr>
            <p:nvPr/>
          </p:nvSpPr>
          <p:spPr bwMode="auto">
            <a:xfrm>
              <a:off x="127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49" name="Freeform 47">
              <a:extLst>
                <a:ext uri="{FF2B5EF4-FFF2-40B4-BE49-F238E27FC236}">
                  <a16:creationId xmlns:a16="http://schemas.microsoft.com/office/drawing/2014/main" id="{1A3566DE-014A-4D5B-9CB1-79DC3FDDB84E}"/>
                </a:ext>
              </a:extLst>
            </p:cNvPr>
            <p:cNvSpPr>
              <a:spLocks noEditPoints="1"/>
            </p:cNvSpPr>
            <p:nvPr/>
          </p:nvSpPr>
          <p:spPr bwMode="auto">
            <a:xfrm>
              <a:off x="127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0" name="Freeform 48">
              <a:extLst>
                <a:ext uri="{FF2B5EF4-FFF2-40B4-BE49-F238E27FC236}">
                  <a16:creationId xmlns:a16="http://schemas.microsoft.com/office/drawing/2014/main" id="{29ABCFE8-E1AB-40B3-9E56-1BD6A03C8CC7}"/>
                </a:ext>
              </a:extLst>
            </p:cNvPr>
            <p:cNvSpPr>
              <a:spLocks noEditPoints="1"/>
            </p:cNvSpPr>
            <p:nvPr/>
          </p:nvSpPr>
          <p:spPr bwMode="auto">
            <a:xfrm>
              <a:off x="127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1" name="Freeform 49">
              <a:extLst>
                <a:ext uri="{FF2B5EF4-FFF2-40B4-BE49-F238E27FC236}">
                  <a16:creationId xmlns:a16="http://schemas.microsoft.com/office/drawing/2014/main" id="{C4A5D034-1119-46E9-BAC2-3404CFC75A0B}"/>
                </a:ext>
              </a:extLst>
            </p:cNvPr>
            <p:cNvSpPr>
              <a:spLocks noEditPoints="1"/>
            </p:cNvSpPr>
            <p:nvPr/>
          </p:nvSpPr>
          <p:spPr bwMode="auto">
            <a:xfrm>
              <a:off x="127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2" name="Freeform 50">
              <a:extLst>
                <a:ext uri="{FF2B5EF4-FFF2-40B4-BE49-F238E27FC236}">
                  <a16:creationId xmlns:a16="http://schemas.microsoft.com/office/drawing/2014/main" id="{6226910F-7A8A-4B38-AD99-82FC7EA04503}"/>
                </a:ext>
              </a:extLst>
            </p:cNvPr>
            <p:cNvSpPr>
              <a:spLocks noEditPoints="1"/>
            </p:cNvSpPr>
            <p:nvPr/>
          </p:nvSpPr>
          <p:spPr bwMode="auto">
            <a:xfrm>
              <a:off x="127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3" name="Freeform 51">
              <a:extLst>
                <a:ext uri="{FF2B5EF4-FFF2-40B4-BE49-F238E27FC236}">
                  <a16:creationId xmlns:a16="http://schemas.microsoft.com/office/drawing/2014/main" id="{67A9FEC2-8EA2-4BBA-862C-CD8BEF9B9858}"/>
                </a:ext>
              </a:extLst>
            </p:cNvPr>
            <p:cNvSpPr>
              <a:spLocks noEditPoints="1"/>
            </p:cNvSpPr>
            <p:nvPr/>
          </p:nvSpPr>
          <p:spPr bwMode="auto">
            <a:xfrm>
              <a:off x="127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4" name="Freeform 52">
              <a:extLst>
                <a:ext uri="{FF2B5EF4-FFF2-40B4-BE49-F238E27FC236}">
                  <a16:creationId xmlns:a16="http://schemas.microsoft.com/office/drawing/2014/main" id="{EFACAFED-ED9E-483A-AB86-912FAE251660}"/>
                </a:ext>
              </a:extLst>
            </p:cNvPr>
            <p:cNvSpPr>
              <a:spLocks noEditPoints="1"/>
            </p:cNvSpPr>
            <p:nvPr/>
          </p:nvSpPr>
          <p:spPr bwMode="auto">
            <a:xfrm>
              <a:off x="127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5" name="Rectangle 53">
              <a:extLst>
                <a:ext uri="{FF2B5EF4-FFF2-40B4-BE49-F238E27FC236}">
                  <a16:creationId xmlns:a16="http://schemas.microsoft.com/office/drawing/2014/main" id="{E4CD0AFE-09A5-4B6F-B663-ECF9BDF67504}"/>
                </a:ext>
              </a:extLst>
            </p:cNvPr>
            <p:cNvSpPr>
              <a:spLocks noChangeArrowheads="1"/>
            </p:cNvSpPr>
            <p:nvPr/>
          </p:nvSpPr>
          <p:spPr bwMode="auto">
            <a:xfrm>
              <a:off x="1279" y="4269"/>
              <a:ext cx="21"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56" name="Rectangle 54">
              <a:extLst>
                <a:ext uri="{FF2B5EF4-FFF2-40B4-BE49-F238E27FC236}">
                  <a16:creationId xmlns:a16="http://schemas.microsoft.com/office/drawing/2014/main" id="{DF1C9739-7D3C-4E1E-83CA-B2241E4B9AB9}"/>
                </a:ext>
              </a:extLst>
            </p:cNvPr>
            <p:cNvSpPr>
              <a:spLocks noChangeArrowheads="1"/>
            </p:cNvSpPr>
            <p:nvPr/>
          </p:nvSpPr>
          <p:spPr bwMode="auto">
            <a:xfrm>
              <a:off x="1724" y="23"/>
              <a:ext cx="21"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57" name="Freeform 55">
              <a:extLst>
                <a:ext uri="{FF2B5EF4-FFF2-40B4-BE49-F238E27FC236}">
                  <a16:creationId xmlns:a16="http://schemas.microsoft.com/office/drawing/2014/main" id="{AB476299-689C-4F9D-A530-7576FFC5CF86}"/>
                </a:ext>
              </a:extLst>
            </p:cNvPr>
            <p:cNvSpPr>
              <a:spLocks noEditPoints="1"/>
            </p:cNvSpPr>
            <p:nvPr/>
          </p:nvSpPr>
          <p:spPr bwMode="auto">
            <a:xfrm>
              <a:off x="1724"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8" name="Freeform 56">
              <a:extLst>
                <a:ext uri="{FF2B5EF4-FFF2-40B4-BE49-F238E27FC236}">
                  <a16:creationId xmlns:a16="http://schemas.microsoft.com/office/drawing/2014/main" id="{FDA77982-19F4-4B0B-B209-E7F9E86C5899}"/>
                </a:ext>
              </a:extLst>
            </p:cNvPr>
            <p:cNvSpPr>
              <a:spLocks noEditPoints="1"/>
            </p:cNvSpPr>
            <p:nvPr/>
          </p:nvSpPr>
          <p:spPr bwMode="auto">
            <a:xfrm>
              <a:off x="1724"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59" name="Freeform 57">
              <a:extLst>
                <a:ext uri="{FF2B5EF4-FFF2-40B4-BE49-F238E27FC236}">
                  <a16:creationId xmlns:a16="http://schemas.microsoft.com/office/drawing/2014/main" id="{DCAEF605-4826-4072-9405-26E0FE341976}"/>
                </a:ext>
              </a:extLst>
            </p:cNvPr>
            <p:cNvSpPr>
              <a:spLocks noEditPoints="1"/>
            </p:cNvSpPr>
            <p:nvPr/>
          </p:nvSpPr>
          <p:spPr bwMode="auto">
            <a:xfrm>
              <a:off x="1724"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0" name="Freeform 58">
              <a:extLst>
                <a:ext uri="{FF2B5EF4-FFF2-40B4-BE49-F238E27FC236}">
                  <a16:creationId xmlns:a16="http://schemas.microsoft.com/office/drawing/2014/main" id="{A712326D-3836-4133-994E-33CA101612A6}"/>
                </a:ext>
              </a:extLst>
            </p:cNvPr>
            <p:cNvSpPr>
              <a:spLocks noEditPoints="1"/>
            </p:cNvSpPr>
            <p:nvPr/>
          </p:nvSpPr>
          <p:spPr bwMode="auto">
            <a:xfrm>
              <a:off x="1724"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1" name="Freeform 59">
              <a:extLst>
                <a:ext uri="{FF2B5EF4-FFF2-40B4-BE49-F238E27FC236}">
                  <a16:creationId xmlns:a16="http://schemas.microsoft.com/office/drawing/2014/main" id="{B02F2667-2F3A-45B6-B4D0-048B0779ABD3}"/>
                </a:ext>
              </a:extLst>
            </p:cNvPr>
            <p:cNvSpPr>
              <a:spLocks noEditPoints="1"/>
            </p:cNvSpPr>
            <p:nvPr/>
          </p:nvSpPr>
          <p:spPr bwMode="auto">
            <a:xfrm>
              <a:off x="1724"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2" name="Freeform 60">
              <a:extLst>
                <a:ext uri="{FF2B5EF4-FFF2-40B4-BE49-F238E27FC236}">
                  <a16:creationId xmlns:a16="http://schemas.microsoft.com/office/drawing/2014/main" id="{911EDAC8-70F6-4B38-BE21-FC0205DFE11F}"/>
                </a:ext>
              </a:extLst>
            </p:cNvPr>
            <p:cNvSpPr>
              <a:spLocks noEditPoints="1"/>
            </p:cNvSpPr>
            <p:nvPr/>
          </p:nvSpPr>
          <p:spPr bwMode="auto">
            <a:xfrm>
              <a:off x="1724"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3" name="Freeform 61">
              <a:extLst>
                <a:ext uri="{FF2B5EF4-FFF2-40B4-BE49-F238E27FC236}">
                  <a16:creationId xmlns:a16="http://schemas.microsoft.com/office/drawing/2014/main" id="{15741FD4-F5E5-4C6E-B5AD-AF2901005840}"/>
                </a:ext>
              </a:extLst>
            </p:cNvPr>
            <p:cNvSpPr>
              <a:spLocks noEditPoints="1"/>
            </p:cNvSpPr>
            <p:nvPr/>
          </p:nvSpPr>
          <p:spPr bwMode="auto">
            <a:xfrm>
              <a:off x="1724"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4" name="Freeform 62">
              <a:extLst>
                <a:ext uri="{FF2B5EF4-FFF2-40B4-BE49-F238E27FC236}">
                  <a16:creationId xmlns:a16="http://schemas.microsoft.com/office/drawing/2014/main" id="{0D99CA35-AEED-459F-BDEA-E67E9DC5E8A2}"/>
                </a:ext>
              </a:extLst>
            </p:cNvPr>
            <p:cNvSpPr>
              <a:spLocks noEditPoints="1"/>
            </p:cNvSpPr>
            <p:nvPr/>
          </p:nvSpPr>
          <p:spPr bwMode="auto">
            <a:xfrm>
              <a:off x="1724"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5" name="Freeform 63">
              <a:extLst>
                <a:ext uri="{FF2B5EF4-FFF2-40B4-BE49-F238E27FC236}">
                  <a16:creationId xmlns:a16="http://schemas.microsoft.com/office/drawing/2014/main" id="{538DAB39-21ED-442B-AB11-1E87D3A853B9}"/>
                </a:ext>
              </a:extLst>
            </p:cNvPr>
            <p:cNvSpPr>
              <a:spLocks noEditPoints="1"/>
            </p:cNvSpPr>
            <p:nvPr/>
          </p:nvSpPr>
          <p:spPr bwMode="auto">
            <a:xfrm>
              <a:off x="1724"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6" name="Freeform 64">
              <a:extLst>
                <a:ext uri="{FF2B5EF4-FFF2-40B4-BE49-F238E27FC236}">
                  <a16:creationId xmlns:a16="http://schemas.microsoft.com/office/drawing/2014/main" id="{24764133-6ECF-4ED9-B895-E1D1A3E2883C}"/>
                </a:ext>
              </a:extLst>
            </p:cNvPr>
            <p:cNvSpPr>
              <a:spLocks noEditPoints="1"/>
            </p:cNvSpPr>
            <p:nvPr/>
          </p:nvSpPr>
          <p:spPr bwMode="auto">
            <a:xfrm>
              <a:off x="1724"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67" name="Rectangle 65">
              <a:extLst>
                <a:ext uri="{FF2B5EF4-FFF2-40B4-BE49-F238E27FC236}">
                  <a16:creationId xmlns:a16="http://schemas.microsoft.com/office/drawing/2014/main" id="{8A19652F-F989-44BE-810E-57C6A1691841}"/>
                </a:ext>
              </a:extLst>
            </p:cNvPr>
            <p:cNvSpPr>
              <a:spLocks noChangeArrowheads="1"/>
            </p:cNvSpPr>
            <p:nvPr/>
          </p:nvSpPr>
          <p:spPr bwMode="auto">
            <a:xfrm>
              <a:off x="1724" y="4269"/>
              <a:ext cx="21"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68" name="Rectangle 66">
              <a:extLst>
                <a:ext uri="{FF2B5EF4-FFF2-40B4-BE49-F238E27FC236}">
                  <a16:creationId xmlns:a16="http://schemas.microsoft.com/office/drawing/2014/main" id="{0B36029A-0140-4F54-86D2-17FBA6F23D9E}"/>
                </a:ext>
              </a:extLst>
            </p:cNvPr>
            <p:cNvSpPr>
              <a:spLocks noChangeArrowheads="1"/>
            </p:cNvSpPr>
            <p:nvPr/>
          </p:nvSpPr>
          <p:spPr bwMode="auto">
            <a:xfrm>
              <a:off x="2169" y="23"/>
              <a:ext cx="21"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69" name="Freeform 67">
              <a:extLst>
                <a:ext uri="{FF2B5EF4-FFF2-40B4-BE49-F238E27FC236}">
                  <a16:creationId xmlns:a16="http://schemas.microsoft.com/office/drawing/2014/main" id="{4D5335B7-B886-42A8-A70D-8D6BC16C3BCB}"/>
                </a:ext>
              </a:extLst>
            </p:cNvPr>
            <p:cNvSpPr>
              <a:spLocks noEditPoints="1"/>
            </p:cNvSpPr>
            <p:nvPr/>
          </p:nvSpPr>
          <p:spPr bwMode="auto">
            <a:xfrm>
              <a:off x="216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0" name="Freeform 68">
              <a:extLst>
                <a:ext uri="{FF2B5EF4-FFF2-40B4-BE49-F238E27FC236}">
                  <a16:creationId xmlns:a16="http://schemas.microsoft.com/office/drawing/2014/main" id="{E2D7AB06-D6F6-49EB-8E6F-34957C70551D}"/>
                </a:ext>
              </a:extLst>
            </p:cNvPr>
            <p:cNvSpPr>
              <a:spLocks noEditPoints="1"/>
            </p:cNvSpPr>
            <p:nvPr/>
          </p:nvSpPr>
          <p:spPr bwMode="auto">
            <a:xfrm>
              <a:off x="216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1" name="Freeform 69">
              <a:extLst>
                <a:ext uri="{FF2B5EF4-FFF2-40B4-BE49-F238E27FC236}">
                  <a16:creationId xmlns:a16="http://schemas.microsoft.com/office/drawing/2014/main" id="{99C38674-60CA-4DD1-A0AB-24F0AF675BD6}"/>
                </a:ext>
              </a:extLst>
            </p:cNvPr>
            <p:cNvSpPr>
              <a:spLocks noEditPoints="1"/>
            </p:cNvSpPr>
            <p:nvPr/>
          </p:nvSpPr>
          <p:spPr bwMode="auto">
            <a:xfrm>
              <a:off x="216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2" name="Freeform 70">
              <a:extLst>
                <a:ext uri="{FF2B5EF4-FFF2-40B4-BE49-F238E27FC236}">
                  <a16:creationId xmlns:a16="http://schemas.microsoft.com/office/drawing/2014/main" id="{FD90C2F0-DD3F-4BE9-873A-AEDE350662C2}"/>
                </a:ext>
              </a:extLst>
            </p:cNvPr>
            <p:cNvSpPr>
              <a:spLocks noEditPoints="1"/>
            </p:cNvSpPr>
            <p:nvPr/>
          </p:nvSpPr>
          <p:spPr bwMode="auto">
            <a:xfrm>
              <a:off x="216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3" name="Freeform 71">
              <a:extLst>
                <a:ext uri="{FF2B5EF4-FFF2-40B4-BE49-F238E27FC236}">
                  <a16:creationId xmlns:a16="http://schemas.microsoft.com/office/drawing/2014/main" id="{4FAE3CC5-3A2F-429C-9DE7-679BD0D11330}"/>
                </a:ext>
              </a:extLst>
            </p:cNvPr>
            <p:cNvSpPr>
              <a:spLocks noEditPoints="1"/>
            </p:cNvSpPr>
            <p:nvPr/>
          </p:nvSpPr>
          <p:spPr bwMode="auto">
            <a:xfrm>
              <a:off x="216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4" name="Freeform 72">
              <a:extLst>
                <a:ext uri="{FF2B5EF4-FFF2-40B4-BE49-F238E27FC236}">
                  <a16:creationId xmlns:a16="http://schemas.microsoft.com/office/drawing/2014/main" id="{947F14C9-6457-41F4-B7A1-089FA4AE1064}"/>
                </a:ext>
              </a:extLst>
            </p:cNvPr>
            <p:cNvSpPr>
              <a:spLocks noEditPoints="1"/>
            </p:cNvSpPr>
            <p:nvPr/>
          </p:nvSpPr>
          <p:spPr bwMode="auto">
            <a:xfrm>
              <a:off x="216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5" name="Freeform 73">
              <a:extLst>
                <a:ext uri="{FF2B5EF4-FFF2-40B4-BE49-F238E27FC236}">
                  <a16:creationId xmlns:a16="http://schemas.microsoft.com/office/drawing/2014/main" id="{60181BD3-D0F9-41D9-8FC0-33041490DBF1}"/>
                </a:ext>
              </a:extLst>
            </p:cNvPr>
            <p:cNvSpPr>
              <a:spLocks noEditPoints="1"/>
            </p:cNvSpPr>
            <p:nvPr/>
          </p:nvSpPr>
          <p:spPr bwMode="auto">
            <a:xfrm>
              <a:off x="216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6" name="Freeform 74">
              <a:extLst>
                <a:ext uri="{FF2B5EF4-FFF2-40B4-BE49-F238E27FC236}">
                  <a16:creationId xmlns:a16="http://schemas.microsoft.com/office/drawing/2014/main" id="{D271F0EB-9755-4484-9511-788128CDE049}"/>
                </a:ext>
              </a:extLst>
            </p:cNvPr>
            <p:cNvSpPr>
              <a:spLocks noEditPoints="1"/>
            </p:cNvSpPr>
            <p:nvPr/>
          </p:nvSpPr>
          <p:spPr bwMode="auto">
            <a:xfrm>
              <a:off x="216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7" name="Freeform 75">
              <a:extLst>
                <a:ext uri="{FF2B5EF4-FFF2-40B4-BE49-F238E27FC236}">
                  <a16:creationId xmlns:a16="http://schemas.microsoft.com/office/drawing/2014/main" id="{602E3268-6520-455D-8C78-7FF4044F9E84}"/>
                </a:ext>
              </a:extLst>
            </p:cNvPr>
            <p:cNvSpPr>
              <a:spLocks noEditPoints="1"/>
            </p:cNvSpPr>
            <p:nvPr/>
          </p:nvSpPr>
          <p:spPr bwMode="auto">
            <a:xfrm>
              <a:off x="216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8" name="Freeform 76">
              <a:extLst>
                <a:ext uri="{FF2B5EF4-FFF2-40B4-BE49-F238E27FC236}">
                  <a16:creationId xmlns:a16="http://schemas.microsoft.com/office/drawing/2014/main" id="{0BB068E4-F4F6-4A59-9B6B-AD948C0909BC}"/>
                </a:ext>
              </a:extLst>
            </p:cNvPr>
            <p:cNvSpPr>
              <a:spLocks noEditPoints="1"/>
            </p:cNvSpPr>
            <p:nvPr/>
          </p:nvSpPr>
          <p:spPr bwMode="auto">
            <a:xfrm>
              <a:off x="216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79" name="Rectangle 77">
              <a:extLst>
                <a:ext uri="{FF2B5EF4-FFF2-40B4-BE49-F238E27FC236}">
                  <a16:creationId xmlns:a16="http://schemas.microsoft.com/office/drawing/2014/main" id="{DD7358DD-BCCC-4CFE-AF34-10C1287DFEFE}"/>
                </a:ext>
              </a:extLst>
            </p:cNvPr>
            <p:cNvSpPr>
              <a:spLocks noChangeArrowheads="1"/>
            </p:cNvSpPr>
            <p:nvPr/>
          </p:nvSpPr>
          <p:spPr bwMode="auto">
            <a:xfrm>
              <a:off x="2169" y="4269"/>
              <a:ext cx="21"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80" name="Rectangle 78">
              <a:extLst>
                <a:ext uri="{FF2B5EF4-FFF2-40B4-BE49-F238E27FC236}">
                  <a16:creationId xmlns:a16="http://schemas.microsoft.com/office/drawing/2014/main" id="{09E7F20A-66EB-4FC1-A9CD-ABEE87A837C0}"/>
                </a:ext>
              </a:extLst>
            </p:cNvPr>
            <p:cNvSpPr>
              <a:spLocks noChangeArrowheads="1"/>
            </p:cNvSpPr>
            <p:nvPr/>
          </p:nvSpPr>
          <p:spPr bwMode="auto">
            <a:xfrm>
              <a:off x="2620"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81" name="Freeform 79">
              <a:extLst>
                <a:ext uri="{FF2B5EF4-FFF2-40B4-BE49-F238E27FC236}">
                  <a16:creationId xmlns:a16="http://schemas.microsoft.com/office/drawing/2014/main" id="{99194E25-81DE-4062-83E2-00FEB8F63F45}"/>
                </a:ext>
              </a:extLst>
            </p:cNvPr>
            <p:cNvSpPr>
              <a:spLocks noEditPoints="1"/>
            </p:cNvSpPr>
            <p:nvPr/>
          </p:nvSpPr>
          <p:spPr bwMode="auto">
            <a:xfrm>
              <a:off x="262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2" name="Freeform 80">
              <a:extLst>
                <a:ext uri="{FF2B5EF4-FFF2-40B4-BE49-F238E27FC236}">
                  <a16:creationId xmlns:a16="http://schemas.microsoft.com/office/drawing/2014/main" id="{C333179F-8723-4FE0-9B1A-EE02387EF4F3}"/>
                </a:ext>
              </a:extLst>
            </p:cNvPr>
            <p:cNvSpPr>
              <a:spLocks noEditPoints="1"/>
            </p:cNvSpPr>
            <p:nvPr/>
          </p:nvSpPr>
          <p:spPr bwMode="auto">
            <a:xfrm>
              <a:off x="262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3" name="Freeform 81">
              <a:extLst>
                <a:ext uri="{FF2B5EF4-FFF2-40B4-BE49-F238E27FC236}">
                  <a16:creationId xmlns:a16="http://schemas.microsoft.com/office/drawing/2014/main" id="{1E16E689-C5ED-4086-87EB-E9987E9EEE3A}"/>
                </a:ext>
              </a:extLst>
            </p:cNvPr>
            <p:cNvSpPr>
              <a:spLocks noEditPoints="1"/>
            </p:cNvSpPr>
            <p:nvPr/>
          </p:nvSpPr>
          <p:spPr bwMode="auto">
            <a:xfrm>
              <a:off x="262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4" name="Freeform 82">
              <a:extLst>
                <a:ext uri="{FF2B5EF4-FFF2-40B4-BE49-F238E27FC236}">
                  <a16:creationId xmlns:a16="http://schemas.microsoft.com/office/drawing/2014/main" id="{6DF81C1F-5604-4F1B-BBEC-7B23A6C89E20}"/>
                </a:ext>
              </a:extLst>
            </p:cNvPr>
            <p:cNvSpPr>
              <a:spLocks noEditPoints="1"/>
            </p:cNvSpPr>
            <p:nvPr/>
          </p:nvSpPr>
          <p:spPr bwMode="auto">
            <a:xfrm>
              <a:off x="262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5" name="Freeform 83">
              <a:extLst>
                <a:ext uri="{FF2B5EF4-FFF2-40B4-BE49-F238E27FC236}">
                  <a16:creationId xmlns:a16="http://schemas.microsoft.com/office/drawing/2014/main" id="{72BB04EB-6F9A-4A89-8E9C-8D1913B39FDD}"/>
                </a:ext>
              </a:extLst>
            </p:cNvPr>
            <p:cNvSpPr>
              <a:spLocks noEditPoints="1"/>
            </p:cNvSpPr>
            <p:nvPr/>
          </p:nvSpPr>
          <p:spPr bwMode="auto">
            <a:xfrm>
              <a:off x="262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6" name="Freeform 84">
              <a:extLst>
                <a:ext uri="{FF2B5EF4-FFF2-40B4-BE49-F238E27FC236}">
                  <a16:creationId xmlns:a16="http://schemas.microsoft.com/office/drawing/2014/main" id="{42C79C00-2ED6-438C-ACD6-05B125E381FB}"/>
                </a:ext>
              </a:extLst>
            </p:cNvPr>
            <p:cNvSpPr>
              <a:spLocks noEditPoints="1"/>
            </p:cNvSpPr>
            <p:nvPr/>
          </p:nvSpPr>
          <p:spPr bwMode="auto">
            <a:xfrm>
              <a:off x="262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7" name="Freeform 85">
              <a:extLst>
                <a:ext uri="{FF2B5EF4-FFF2-40B4-BE49-F238E27FC236}">
                  <a16:creationId xmlns:a16="http://schemas.microsoft.com/office/drawing/2014/main" id="{7A45540D-897A-4EA9-BFD4-F3F651AFF338}"/>
                </a:ext>
              </a:extLst>
            </p:cNvPr>
            <p:cNvSpPr>
              <a:spLocks noEditPoints="1"/>
            </p:cNvSpPr>
            <p:nvPr/>
          </p:nvSpPr>
          <p:spPr bwMode="auto">
            <a:xfrm>
              <a:off x="262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8" name="Freeform 86">
              <a:extLst>
                <a:ext uri="{FF2B5EF4-FFF2-40B4-BE49-F238E27FC236}">
                  <a16:creationId xmlns:a16="http://schemas.microsoft.com/office/drawing/2014/main" id="{79380B78-1C46-4F26-AEEC-B119D450077B}"/>
                </a:ext>
              </a:extLst>
            </p:cNvPr>
            <p:cNvSpPr>
              <a:spLocks noEditPoints="1"/>
            </p:cNvSpPr>
            <p:nvPr/>
          </p:nvSpPr>
          <p:spPr bwMode="auto">
            <a:xfrm>
              <a:off x="262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89" name="Freeform 87">
              <a:extLst>
                <a:ext uri="{FF2B5EF4-FFF2-40B4-BE49-F238E27FC236}">
                  <a16:creationId xmlns:a16="http://schemas.microsoft.com/office/drawing/2014/main" id="{C4CAF7E1-DDC3-4EBA-9AB9-50C7F6FB4DD7}"/>
                </a:ext>
              </a:extLst>
            </p:cNvPr>
            <p:cNvSpPr>
              <a:spLocks noEditPoints="1"/>
            </p:cNvSpPr>
            <p:nvPr/>
          </p:nvSpPr>
          <p:spPr bwMode="auto">
            <a:xfrm>
              <a:off x="262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0" name="Freeform 88">
              <a:extLst>
                <a:ext uri="{FF2B5EF4-FFF2-40B4-BE49-F238E27FC236}">
                  <a16:creationId xmlns:a16="http://schemas.microsoft.com/office/drawing/2014/main" id="{1153141F-B455-49FC-BEF6-D28514040AFE}"/>
                </a:ext>
              </a:extLst>
            </p:cNvPr>
            <p:cNvSpPr>
              <a:spLocks noEditPoints="1"/>
            </p:cNvSpPr>
            <p:nvPr/>
          </p:nvSpPr>
          <p:spPr bwMode="auto">
            <a:xfrm>
              <a:off x="262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1" name="Rectangle 89">
              <a:extLst>
                <a:ext uri="{FF2B5EF4-FFF2-40B4-BE49-F238E27FC236}">
                  <a16:creationId xmlns:a16="http://schemas.microsoft.com/office/drawing/2014/main" id="{D0607C18-CBBC-4EE8-9968-7537912213F8}"/>
                </a:ext>
              </a:extLst>
            </p:cNvPr>
            <p:cNvSpPr>
              <a:spLocks noChangeArrowheads="1"/>
            </p:cNvSpPr>
            <p:nvPr/>
          </p:nvSpPr>
          <p:spPr bwMode="auto">
            <a:xfrm>
              <a:off x="2620"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92" name="Rectangle 90">
              <a:extLst>
                <a:ext uri="{FF2B5EF4-FFF2-40B4-BE49-F238E27FC236}">
                  <a16:creationId xmlns:a16="http://schemas.microsoft.com/office/drawing/2014/main" id="{4B9709CD-8AFB-4E64-AADE-8D8DEF1FF06A}"/>
                </a:ext>
              </a:extLst>
            </p:cNvPr>
            <p:cNvSpPr>
              <a:spLocks noChangeArrowheads="1"/>
            </p:cNvSpPr>
            <p:nvPr/>
          </p:nvSpPr>
          <p:spPr bwMode="auto">
            <a:xfrm>
              <a:off x="3065"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93" name="Freeform 91">
              <a:extLst>
                <a:ext uri="{FF2B5EF4-FFF2-40B4-BE49-F238E27FC236}">
                  <a16:creationId xmlns:a16="http://schemas.microsoft.com/office/drawing/2014/main" id="{CAB3B7C5-3EB9-4270-B196-F0B3C4FA79A8}"/>
                </a:ext>
              </a:extLst>
            </p:cNvPr>
            <p:cNvSpPr>
              <a:spLocks noEditPoints="1"/>
            </p:cNvSpPr>
            <p:nvPr/>
          </p:nvSpPr>
          <p:spPr bwMode="auto">
            <a:xfrm>
              <a:off x="3065"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4" name="Freeform 92">
              <a:extLst>
                <a:ext uri="{FF2B5EF4-FFF2-40B4-BE49-F238E27FC236}">
                  <a16:creationId xmlns:a16="http://schemas.microsoft.com/office/drawing/2014/main" id="{2DE00171-60CF-4753-A759-7DC0D4EEB7CE}"/>
                </a:ext>
              </a:extLst>
            </p:cNvPr>
            <p:cNvSpPr>
              <a:spLocks noEditPoints="1"/>
            </p:cNvSpPr>
            <p:nvPr/>
          </p:nvSpPr>
          <p:spPr bwMode="auto">
            <a:xfrm>
              <a:off x="3065"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5" name="Freeform 93">
              <a:extLst>
                <a:ext uri="{FF2B5EF4-FFF2-40B4-BE49-F238E27FC236}">
                  <a16:creationId xmlns:a16="http://schemas.microsoft.com/office/drawing/2014/main" id="{6C127DF5-8426-464A-AF0B-33A5F8C5CAED}"/>
                </a:ext>
              </a:extLst>
            </p:cNvPr>
            <p:cNvSpPr>
              <a:spLocks noEditPoints="1"/>
            </p:cNvSpPr>
            <p:nvPr/>
          </p:nvSpPr>
          <p:spPr bwMode="auto">
            <a:xfrm>
              <a:off x="3065"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6" name="Freeform 94">
              <a:extLst>
                <a:ext uri="{FF2B5EF4-FFF2-40B4-BE49-F238E27FC236}">
                  <a16:creationId xmlns:a16="http://schemas.microsoft.com/office/drawing/2014/main" id="{24EB8E7D-F153-47D2-8B20-ACB5F0F2FBF9}"/>
                </a:ext>
              </a:extLst>
            </p:cNvPr>
            <p:cNvSpPr>
              <a:spLocks noEditPoints="1"/>
            </p:cNvSpPr>
            <p:nvPr/>
          </p:nvSpPr>
          <p:spPr bwMode="auto">
            <a:xfrm>
              <a:off x="3065"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7" name="Freeform 95">
              <a:extLst>
                <a:ext uri="{FF2B5EF4-FFF2-40B4-BE49-F238E27FC236}">
                  <a16:creationId xmlns:a16="http://schemas.microsoft.com/office/drawing/2014/main" id="{8A6B34B8-0771-4635-A7F4-C3C51251B336}"/>
                </a:ext>
              </a:extLst>
            </p:cNvPr>
            <p:cNvSpPr>
              <a:spLocks noEditPoints="1"/>
            </p:cNvSpPr>
            <p:nvPr/>
          </p:nvSpPr>
          <p:spPr bwMode="auto">
            <a:xfrm>
              <a:off x="3065"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8" name="Freeform 96">
              <a:extLst>
                <a:ext uri="{FF2B5EF4-FFF2-40B4-BE49-F238E27FC236}">
                  <a16:creationId xmlns:a16="http://schemas.microsoft.com/office/drawing/2014/main" id="{619E4CFC-8299-4864-B04E-AD23ABE7C856}"/>
                </a:ext>
              </a:extLst>
            </p:cNvPr>
            <p:cNvSpPr>
              <a:spLocks noEditPoints="1"/>
            </p:cNvSpPr>
            <p:nvPr/>
          </p:nvSpPr>
          <p:spPr bwMode="auto">
            <a:xfrm>
              <a:off x="3065"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99" name="Freeform 97">
              <a:extLst>
                <a:ext uri="{FF2B5EF4-FFF2-40B4-BE49-F238E27FC236}">
                  <a16:creationId xmlns:a16="http://schemas.microsoft.com/office/drawing/2014/main" id="{D4CB50CC-1D5B-4E0B-8D3C-5D5C7D14678B}"/>
                </a:ext>
              </a:extLst>
            </p:cNvPr>
            <p:cNvSpPr>
              <a:spLocks noEditPoints="1"/>
            </p:cNvSpPr>
            <p:nvPr/>
          </p:nvSpPr>
          <p:spPr bwMode="auto">
            <a:xfrm>
              <a:off x="3065"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0" name="Freeform 98">
              <a:extLst>
                <a:ext uri="{FF2B5EF4-FFF2-40B4-BE49-F238E27FC236}">
                  <a16:creationId xmlns:a16="http://schemas.microsoft.com/office/drawing/2014/main" id="{332456C0-F438-4EF7-8F0B-66D393EC7390}"/>
                </a:ext>
              </a:extLst>
            </p:cNvPr>
            <p:cNvSpPr>
              <a:spLocks noEditPoints="1"/>
            </p:cNvSpPr>
            <p:nvPr/>
          </p:nvSpPr>
          <p:spPr bwMode="auto">
            <a:xfrm>
              <a:off x="3065"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1" name="Freeform 99">
              <a:extLst>
                <a:ext uri="{FF2B5EF4-FFF2-40B4-BE49-F238E27FC236}">
                  <a16:creationId xmlns:a16="http://schemas.microsoft.com/office/drawing/2014/main" id="{8E2B0702-58C7-4440-BFFF-7A23BCFD8C41}"/>
                </a:ext>
              </a:extLst>
            </p:cNvPr>
            <p:cNvSpPr>
              <a:spLocks noEditPoints="1"/>
            </p:cNvSpPr>
            <p:nvPr/>
          </p:nvSpPr>
          <p:spPr bwMode="auto">
            <a:xfrm>
              <a:off x="3065"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2" name="Freeform 100">
              <a:extLst>
                <a:ext uri="{FF2B5EF4-FFF2-40B4-BE49-F238E27FC236}">
                  <a16:creationId xmlns:a16="http://schemas.microsoft.com/office/drawing/2014/main" id="{7DC0AC7F-F399-4570-82DF-CA33E216BBEC}"/>
                </a:ext>
              </a:extLst>
            </p:cNvPr>
            <p:cNvSpPr>
              <a:spLocks noEditPoints="1"/>
            </p:cNvSpPr>
            <p:nvPr/>
          </p:nvSpPr>
          <p:spPr bwMode="auto">
            <a:xfrm>
              <a:off x="3065"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3" name="Rectangle 101">
              <a:extLst>
                <a:ext uri="{FF2B5EF4-FFF2-40B4-BE49-F238E27FC236}">
                  <a16:creationId xmlns:a16="http://schemas.microsoft.com/office/drawing/2014/main" id="{5280A1A2-0E6F-47B6-A25C-3208C3ACA52D}"/>
                </a:ext>
              </a:extLst>
            </p:cNvPr>
            <p:cNvSpPr>
              <a:spLocks noChangeArrowheads="1"/>
            </p:cNvSpPr>
            <p:nvPr/>
          </p:nvSpPr>
          <p:spPr bwMode="auto">
            <a:xfrm>
              <a:off x="3065"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04" name="Rectangle 102">
              <a:extLst>
                <a:ext uri="{FF2B5EF4-FFF2-40B4-BE49-F238E27FC236}">
                  <a16:creationId xmlns:a16="http://schemas.microsoft.com/office/drawing/2014/main" id="{79F5B49D-F0C2-4BCB-9F1F-63D5460A6602}"/>
                </a:ext>
              </a:extLst>
            </p:cNvPr>
            <p:cNvSpPr>
              <a:spLocks noChangeArrowheads="1"/>
            </p:cNvSpPr>
            <p:nvPr/>
          </p:nvSpPr>
          <p:spPr bwMode="auto">
            <a:xfrm>
              <a:off x="3510"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05" name="Freeform 103">
              <a:extLst>
                <a:ext uri="{FF2B5EF4-FFF2-40B4-BE49-F238E27FC236}">
                  <a16:creationId xmlns:a16="http://schemas.microsoft.com/office/drawing/2014/main" id="{758AEEA6-B786-4B55-B301-0879EC111560}"/>
                </a:ext>
              </a:extLst>
            </p:cNvPr>
            <p:cNvSpPr>
              <a:spLocks noEditPoints="1"/>
            </p:cNvSpPr>
            <p:nvPr/>
          </p:nvSpPr>
          <p:spPr bwMode="auto">
            <a:xfrm>
              <a:off x="351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6" name="Freeform 104">
              <a:extLst>
                <a:ext uri="{FF2B5EF4-FFF2-40B4-BE49-F238E27FC236}">
                  <a16:creationId xmlns:a16="http://schemas.microsoft.com/office/drawing/2014/main" id="{489B574E-52DD-4444-995A-95589B68EC88}"/>
                </a:ext>
              </a:extLst>
            </p:cNvPr>
            <p:cNvSpPr>
              <a:spLocks noEditPoints="1"/>
            </p:cNvSpPr>
            <p:nvPr/>
          </p:nvSpPr>
          <p:spPr bwMode="auto">
            <a:xfrm>
              <a:off x="351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7" name="Freeform 105">
              <a:extLst>
                <a:ext uri="{FF2B5EF4-FFF2-40B4-BE49-F238E27FC236}">
                  <a16:creationId xmlns:a16="http://schemas.microsoft.com/office/drawing/2014/main" id="{AB8D001E-9C7B-4A3A-833B-6C44D5D6DAFB}"/>
                </a:ext>
              </a:extLst>
            </p:cNvPr>
            <p:cNvSpPr>
              <a:spLocks noEditPoints="1"/>
            </p:cNvSpPr>
            <p:nvPr/>
          </p:nvSpPr>
          <p:spPr bwMode="auto">
            <a:xfrm>
              <a:off x="351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8" name="Freeform 106">
              <a:extLst>
                <a:ext uri="{FF2B5EF4-FFF2-40B4-BE49-F238E27FC236}">
                  <a16:creationId xmlns:a16="http://schemas.microsoft.com/office/drawing/2014/main" id="{CFB29D84-2A41-44DA-A895-8574645479AA}"/>
                </a:ext>
              </a:extLst>
            </p:cNvPr>
            <p:cNvSpPr>
              <a:spLocks noEditPoints="1"/>
            </p:cNvSpPr>
            <p:nvPr/>
          </p:nvSpPr>
          <p:spPr bwMode="auto">
            <a:xfrm>
              <a:off x="351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09" name="Freeform 107">
              <a:extLst>
                <a:ext uri="{FF2B5EF4-FFF2-40B4-BE49-F238E27FC236}">
                  <a16:creationId xmlns:a16="http://schemas.microsoft.com/office/drawing/2014/main" id="{58D5C557-2432-4AD5-9615-AD53782B5834}"/>
                </a:ext>
              </a:extLst>
            </p:cNvPr>
            <p:cNvSpPr>
              <a:spLocks noEditPoints="1"/>
            </p:cNvSpPr>
            <p:nvPr/>
          </p:nvSpPr>
          <p:spPr bwMode="auto">
            <a:xfrm>
              <a:off x="351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0" name="Freeform 108">
              <a:extLst>
                <a:ext uri="{FF2B5EF4-FFF2-40B4-BE49-F238E27FC236}">
                  <a16:creationId xmlns:a16="http://schemas.microsoft.com/office/drawing/2014/main" id="{39707FD3-FF24-4ADD-8E77-9B5294627963}"/>
                </a:ext>
              </a:extLst>
            </p:cNvPr>
            <p:cNvSpPr>
              <a:spLocks noEditPoints="1"/>
            </p:cNvSpPr>
            <p:nvPr/>
          </p:nvSpPr>
          <p:spPr bwMode="auto">
            <a:xfrm>
              <a:off x="351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1" name="Freeform 109">
              <a:extLst>
                <a:ext uri="{FF2B5EF4-FFF2-40B4-BE49-F238E27FC236}">
                  <a16:creationId xmlns:a16="http://schemas.microsoft.com/office/drawing/2014/main" id="{4CA14487-3356-441B-B87B-5E96B7B5ADF5}"/>
                </a:ext>
              </a:extLst>
            </p:cNvPr>
            <p:cNvSpPr>
              <a:spLocks noEditPoints="1"/>
            </p:cNvSpPr>
            <p:nvPr/>
          </p:nvSpPr>
          <p:spPr bwMode="auto">
            <a:xfrm>
              <a:off x="351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2" name="Freeform 110">
              <a:extLst>
                <a:ext uri="{FF2B5EF4-FFF2-40B4-BE49-F238E27FC236}">
                  <a16:creationId xmlns:a16="http://schemas.microsoft.com/office/drawing/2014/main" id="{DEF0C598-F494-4AAD-BEB8-DB34A8596FCA}"/>
                </a:ext>
              </a:extLst>
            </p:cNvPr>
            <p:cNvSpPr>
              <a:spLocks noEditPoints="1"/>
            </p:cNvSpPr>
            <p:nvPr/>
          </p:nvSpPr>
          <p:spPr bwMode="auto">
            <a:xfrm>
              <a:off x="351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3" name="Freeform 111">
              <a:extLst>
                <a:ext uri="{FF2B5EF4-FFF2-40B4-BE49-F238E27FC236}">
                  <a16:creationId xmlns:a16="http://schemas.microsoft.com/office/drawing/2014/main" id="{2C7399E4-92C3-4CC9-A27D-6D044543F579}"/>
                </a:ext>
              </a:extLst>
            </p:cNvPr>
            <p:cNvSpPr>
              <a:spLocks noEditPoints="1"/>
            </p:cNvSpPr>
            <p:nvPr/>
          </p:nvSpPr>
          <p:spPr bwMode="auto">
            <a:xfrm>
              <a:off x="351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4" name="Freeform 112">
              <a:extLst>
                <a:ext uri="{FF2B5EF4-FFF2-40B4-BE49-F238E27FC236}">
                  <a16:creationId xmlns:a16="http://schemas.microsoft.com/office/drawing/2014/main" id="{20A12D6E-1EB8-4335-89B8-DA4A4B89702F}"/>
                </a:ext>
              </a:extLst>
            </p:cNvPr>
            <p:cNvSpPr>
              <a:spLocks noEditPoints="1"/>
            </p:cNvSpPr>
            <p:nvPr/>
          </p:nvSpPr>
          <p:spPr bwMode="auto">
            <a:xfrm>
              <a:off x="351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5" name="Rectangle 113">
              <a:extLst>
                <a:ext uri="{FF2B5EF4-FFF2-40B4-BE49-F238E27FC236}">
                  <a16:creationId xmlns:a16="http://schemas.microsoft.com/office/drawing/2014/main" id="{4349442D-15C8-49B9-89F9-DF60616938C4}"/>
                </a:ext>
              </a:extLst>
            </p:cNvPr>
            <p:cNvSpPr>
              <a:spLocks noChangeArrowheads="1"/>
            </p:cNvSpPr>
            <p:nvPr/>
          </p:nvSpPr>
          <p:spPr bwMode="auto">
            <a:xfrm>
              <a:off x="3510"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16" name="Rectangle 114">
              <a:extLst>
                <a:ext uri="{FF2B5EF4-FFF2-40B4-BE49-F238E27FC236}">
                  <a16:creationId xmlns:a16="http://schemas.microsoft.com/office/drawing/2014/main" id="{885CA86C-A723-4022-895F-E7DF815EBE37}"/>
                </a:ext>
              </a:extLst>
            </p:cNvPr>
            <p:cNvSpPr>
              <a:spLocks noChangeArrowheads="1"/>
            </p:cNvSpPr>
            <p:nvPr/>
          </p:nvSpPr>
          <p:spPr bwMode="auto">
            <a:xfrm>
              <a:off x="3960"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17" name="Freeform 115">
              <a:extLst>
                <a:ext uri="{FF2B5EF4-FFF2-40B4-BE49-F238E27FC236}">
                  <a16:creationId xmlns:a16="http://schemas.microsoft.com/office/drawing/2014/main" id="{5F90B497-6538-466C-B6D0-560F0BD0E8C7}"/>
                </a:ext>
              </a:extLst>
            </p:cNvPr>
            <p:cNvSpPr>
              <a:spLocks noEditPoints="1"/>
            </p:cNvSpPr>
            <p:nvPr/>
          </p:nvSpPr>
          <p:spPr bwMode="auto">
            <a:xfrm>
              <a:off x="396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8" name="Freeform 116">
              <a:extLst>
                <a:ext uri="{FF2B5EF4-FFF2-40B4-BE49-F238E27FC236}">
                  <a16:creationId xmlns:a16="http://schemas.microsoft.com/office/drawing/2014/main" id="{0D0543CD-14B9-4FE5-9ADC-AFB772835679}"/>
                </a:ext>
              </a:extLst>
            </p:cNvPr>
            <p:cNvSpPr>
              <a:spLocks noEditPoints="1"/>
            </p:cNvSpPr>
            <p:nvPr/>
          </p:nvSpPr>
          <p:spPr bwMode="auto">
            <a:xfrm>
              <a:off x="396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19" name="Freeform 117">
              <a:extLst>
                <a:ext uri="{FF2B5EF4-FFF2-40B4-BE49-F238E27FC236}">
                  <a16:creationId xmlns:a16="http://schemas.microsoft.com/office/drawing/2014/main" id="{15B68C89-310E-45FC-9E0C-EE8543CE34FA}"/>
                </a:ext>
              </a:extLst>
            </p:cNvPr>
            <p:cNvSpPr>
              <a:spLocks noEditPoints="1"/>
            </p:cNvSpPr>
            <p:nvPr/>
          </p:nvSpPr>
          <p:spPr bwMode="auto">
            <a:xfrm>
              <a:off x="396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0" name="Freeform 118">
              <a:extLst>
                <a:ext uri="{FF2B5EF4-FFF2-40B4-BE49-F238E27FC236}">
                  <a16:creationId xmlns:a16="http://schemas.microsoft.com/office/drawing/2014/main" id="{81B437DA-B661-42D2-9740-569261BCD317}"/>
                </a:ext>
              </a:extLst>
            </p:cNvPr>
            <p:cNvSpPr>
              <a:spLocks noEditPoints="1"/>
            </p:cNvSpPr>
            <p:nvPr/>
          </p:nvSpPr>
          <p:spPr bwMode="auto">
            <a:xfrm>
              <a:off x="396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1" name="Freeform 119">
              <a:extLst>
                <a:ext uri="{FF2B5EF4-FFF2-40B4-BE49-F238E27FC236}">
                  <a16:creationId xmlns:a16="http://schemas.microsoft.com/office/drawing/2014/main" id="{FC467B7F-16F7-4752-9B67-745EC4E65200}"/>
                </a:ext>
              </a:extLst>
            </p:cNvPr>
            <p:cNvSpPr>
              <a:spLocks noEditPoints="1"/>
            </p:cNvSpPr>
            <p:nvPr/>
          </p:nvSpPr>
          <p:spPr bwMode="auto">
            <a:xfrm>
              <a:off x="396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2" name="Freeform 120">
              <a:extLst>
                <a:ext uri="{FF2B5EF4-FFF2-40B4-BE49-F238E27FC236}">
                  <a16:creationId xmlns:a16="http://schemas.microsoft.com/office/drawing/2014/main" id="{B4ACD081-3133-49A9-871E-A077E1AF1D9D}"/>
                </a:ext>
              </a:extLst>
            </p:cNvPr>
            <p:cNvSpPr>
              <a:spLocks noEditPoints="1"/>
            </p:cNvSpPr>
            <p:nvPr/>
          </p:nvSpPr>
          <p:spPr bwMode="auto">
            <a:xfrm>
              <a:off x="396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3" name="Freeform 121">
              <a:extLst>
                <a:ext uri="{FF2B5EF4-FFF2-40B4-BE49-F238E27FC236}">
                  <a16:creationId xmlns:a16="http://schemas.microsoft.com/office/drawing/2014/main" id="{63AE65F8-6FB7-4753-89A5-BEB6A10B4722}"/>
                </a:ext>
              </a:extLst>
            </p:cNvPr>
            <p:cNvSpPr>
              <a:spLocks noEditPoints="1"/>
            </p:cNvSpPr>
            <p:nvPr/>
          </p:nvSpPr>
          <p:spPr bwMode="auto">
            <a:xfrm>
              <a:off x="396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4" name="Freeform 122">
              <a:extLst>
                <a:ext uri="{FF2B5EF4-FFF2-40B4-BE49-F238E27FC236}">
                  <a16:creationId xmlns:a16="http://schemas.microsoft.com/office/drawing/2014/main" id="{332EC892-A1A2-4DAF-BFA1-0D6787155646}"/>
                </a:ext>
              </a:extLst>
            </p:cNvPr>
            <p:cNvSpPr>
              <a:spLocks noEditPoints="1"/>
            </p:cNvSpPr>
            <p:nvPr/>
          </p:nvSpPr>
          <p:spPr bwMode="auto">
            <a:xfrm>
              <a:off x="396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5" name="Freeform 123">
              <a:extLst>
                <a:ext uri="{FF2B5EF4-FFF2-40B4-BE49-F238E27FC236}">
                  <a16:creationId xmlns:a16="http://schemas.microsoft.com/office/drawing/2014/main" id="{083BF441-BA9F-42A7-B8C0-450D79B3721F}"/>
                </a:ext>
              </a:extLst>
            </p:cNvPr>
            <p:cNvSpPr>
              <a:spLocks noEditPoints="1"/>
            </p:cNvSpPr>
            <p:nvPr/>
          </p:nvSpPr>
          <p:spPr bwMode="auto">
            <a:xfrm>
              <a:off x="396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6" name="Freeform 124">
              <a:extLst>
                <a:ext uri="{FF2B5EF4-FFF2-40B4-BE49-F238E27FC236}">
                  <a16:creationId xmlns:a16="http://schemas.microsoft.com/office/drawing/2014/main" id="{27C31616-E924-447E-AE82-00C03DE89546}"/>
                </a:ext>
              </a:extLst>
            </p:cNvPr>
            <p:cNvSpPr>
              <a:spLocks noEditPoints="1"/>
            </p:cNvSpPr>
            <p:nvPr/>
          </p:nvSpPr>
          <p:spPr bwMode="auto">
            <a:xfrm>
              <a:off x="396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27" name="Rectangle 125">
              <a:extLst>
                <a:ext uri="{FF2B5EF4-FFF2-40B4-BE49-F238E27FC236}">
                  <a16:creationId xmlns:a16="http://schemas.microsoft.com/office/drawing/2014/main" id="{E3792999-F193-409D-B020-2E36539B621D}"/>
                </a:ext>
              </a:extLst>
            </p:cNvPr>
            <p:cNvSpPr>
              <a:spLocks noChangeArrowheads="1"/>
            </p:cNvSpPr>
            <p:nvPr/>
          </p:nvSpPr>
          <p:spPr bwMode="auto">
            <a:xfrm>
              <a:off x="3960"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28" name="Rectangle 126">
              <a:extLst>
                <a:ext uri="{FF2B5EF4-FFF2-40B4-BE49-F238E27FC236}">
                  <a16:creationId xmlns:a16="http://schemas.microsoft.com/office/drawing/2014/main" id="{E897B729-96E9-4D62-A46B-F1725DB9A177}"/>
                </a:ext>
              </a:extLst>
            </p:cNvPr>
            <p:cNvSpPr>
              <a:spLocks noChangeArrowheads="1"/>
            </p:cNvSpPr>
            <p:nvPr/>
          </p:nvSpPr>
          <p:spPr bwMode="auto">
            <a:xfrm>
              <a:off x="4405"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29" name="Freeform 127">
              <a:extLst>
                <a:ext uri="{FF2B5EF4-FFF2-40B4-BE49-F238E27FC236}">
                  <a16:creationId xmlns:a16="http://schemas.microsoft.com/office/drawing/2014/main" id="{173AFFBE-3817-462D-9037-608A15C22BA9}"/>
                </a:ext>
              </a:extLst>
            </p:cNvPr>
            <p:cNvSpPr>
              <a:spLocks noEditPoints="1"/>
            </p:cNvSpPr>
            <p:nvPr/>
          </p:nvSpPr>
          <p:spPr bwMode="auto">
            <a:xfrm>
              <a:off x="4405"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0" name="Freeform 128">
              <a:extLst>
                <a:ext uri="{FF2B5EF4-FFF2-40B4-BE49-F238E27FC236}">
                  <a16:creationId xmlns:a16="http://schemas.microsoft.com/office/drawing/2014/main" id="{50AFD43A-091E-4FC9-B08D-9DE19164BBDF}"/>
                </a:ext>
              </a:extLst>
            </p:cNvPr>
            <p:cNvSpPr>
              <a:spLocks noEditPoints="1"/>
            </p:cNvSpPr>
            <p:nvPr/>
          </p:nvSpPr>
          <p:spPr bwMode="auto">
            <a:xfrm>
              <a:off x="4405"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1" name="Freeform 129">
              <a:extLst>
                <a:ext uri="{FF2B5EF4-FFF2-40B4-BE49-F238E27FC236}">
                  <a16:creationId xmlns:a16="http://schemas.microsoft.com/office/drawing/2014/main" id="{4DCDEF47-F229-4762-A89B-B45257677302}"/>
                </a:ext>
              </a:extLst>
            </p:cNvPr>
            <p:cNvSpPr>
              <a:spLocks noEditPoints="1"/>
            </p:cNvSpPr>
            <p:nvPr/>
          </p:nvSpPr>
          <p:spPr bwMode="auto">
            <a:xfrm>
              <a:off x="4405"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2" name="Freeform 130">
              <a:extLst>
                <a:ext uri="{FF2B5EF4-FFF2-40B4-BE49-F238E27FC236}">
                  <a16:creationId xmlns:a16="http://schemas.microsoft.com/office/drawing/2014/main" id="{5A273475-9A4E-4B7E-BA48-95FF9FFA3405}"/>
                </a:ext>
              </a:extLst>
            </p:cNvPr>
            <p:cNvSpPr>
              <a:spLocks noEditPoints="1"/>
            </p:cNvSpPr>
            <p:nvPr/>
          </p:nvSpPr>
          <p:spPr bwMode="auto">
            <a:xfrm>
              <a:off x="4405"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3" name="Freeform 131">
              <a:extLst>
                <a:ext uri="{FF2B5EF4-FFF2-40B4-BE49-F238E27FC236}">
                  <a16:creationId xmlns:a16="http://schemas.microsoft.com/office/drawing/2014/main" id="{0E1AB106-6AF4-448C-A461-7C2E4AE386CB}"/>
                </a:ext>
              </a:extLst>
            </p:cNvPr>
            <p:cNvSpPr>
              <a:spLocks noEditPoints="1"/>
            </p:cNvSpPr>
            <p:nvPr/>
          </p:nvSpPr>
          <p:spPr bwMode="auto">
            <a:xfrm>
              <a:off x="4405"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4" name="Freeform 132">
              <a:extLst>
                <a:ext uri="{FF2B5EF4-FFF2-40B4-BE49-F238E27FC236}">
                  <a16:creationId xmlns:a16="http://schemas.microsoft.com/office/drawing/2014/main" id="{39C77124-189A-45DC-B075-9A5F4402C73F}"/>
                </a:ext>
              </a:extLst>
            </p:cNvPr>
            <p:cNvSpPr>
              <a:spLocks noEditPoints="1"/>
            </p:cNvSpPr>
            <p:nvPr/>
          </p:nvSpPr>
          <p:spPr bwMode="auto">
            <a:xfrm>
              <a:off x="4405"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5" name="Freeform 133">
              <a:extLst>
                <a:ext uri="{FF2B5EF4-FFF2-40B4-BE49-F238E27FC236}">
                  <a16:creationId xmlns:a16="http://schemas.microsoft.com/office/drawing/2014/main" id="{4B60158F-0F3B-4310-8FDC-70DB2C1B9792}"/>
                </a:ext>
              </a:extLst>
            </p:cNvPr>
            <p:cNvSpPr>
              <a:spLocks noEditPoints="1"/>
            </p:cNvSpPr>
            <p:nvPr/>
          </p:nvSpPr>
          <p:spPr bwMode="auto">
            <a:xfrm>
              <a:off x="4405"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6" name="Freeform 134">
              <a:extLst>
                <a:ext uri="{FF2B5EF4-FFF2-40B4-BE49-F238E27FC236}">
                  <a16:creationId xmlns:a16="http://schemas.microsoft.com/office/drawing/2014/main" id="{FB209EFD-BEAB-43FC-96EC-778557E0A28B}"/>
                </a:ext>
              </a:extLst>
            </p:cNvPr>
            <p:cNvSpPr>
              <a:spLocks noEditPoints="1"/>
            </p:cNvSpPr>
            <p:nvPr/>
          </p:nvSpPr>
          <p:spPr bwMode="auto">
            <a:xfrm>
              <a:off x="4405"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7" name="Freeform 135">
              <a:extLst>
                <a:ext uri="{FF2B5EF4-FFF2-40B4-BE49-F238E27FC236}">
                  <a16:creationId xmlns:a16="http://schemas.microsoft.com/office/drawing/2014/main" id="{EB84E081-D3C0-4083-AE96-097BA9A6B01D}"/>
                </a:ext>
              </a:extLst>
            </p:cNvPr>
            <p:cNvSpPr>
              <a:spLocks noEditPoints="1"/>
            </p:cNvSpPr>
            <p:nvPr/>
          </p:nvSpPr>
          <p:spPr bwMode="auto">
            <a:xfrm>
              <a:off x="4405"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8" name="Freeform 136">
              <a:extLst>
                <a:ext uri="{FF2B5EF4-FFF2-40B4-BE49-F238E27FC236}">
                  <a16:creationId xmlns:a16="http://schemas.microsoft.com/office/drawing/2014/main" id="{5432B2C8-25F1-448F-98AC-B13EE715AA95}"/>
                </a:ext>
              </a:extLst>
            </p:cNvPr>
            <p:cNvSpPr>
              <a:spLocks noEditPoints="1"/>
            </p:cNvSpPr>
            <p:nvPr/>
          </p:nvSpPr>
          <p:spPr bwMode="auto">
            <a:xfrm>
              <a:off x="4405"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39" name="Rectangle 137">
              <a:extLst>
                <a:ext uri="{FF2B5EF4-FFF2-40B4-BE49-F238E27FC236}">
                  <a16:creationId xmlns:a16="http://schemas.microsoft.com/office/drawing/2014/main" id="{C4457B82-1D7E-4DC1-9F30-A1A74CB28E17}"/>
                </a:ext>
              </a:extLst>
            </p:cNvPr>
            <p:cNvSpPr>
              <a:spLocks noChangeArrowheads="1"/>
            </p:cNvSpPr>
            <p:nvPr/>
          </p:nvSpPr>
          <p:spPr bwMode="auto">
            <a:xfrm>
              <a:off x="4405"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40" name="Rectangle 138">
              <a:extLst>
                <a:ext uri="{FF2B5EF4-FFF2-40B4-BE49-F238E27FC236}">
                  <a16:creationId xmlns:a16="http://schemas.microsoft.com/office/drawing/2014/main" id="{63398E73-BCCC-42EF-B055-86FE90B0870A}"/>
                </a:ext>
              </a:extLst>
            </p:cNvPr>
            <p:cNvSpPr>
              <a:spLocks noChangeArrowheads="1"/>
            </p:cNvSpPr>
            <p:nvPr/>
          </p:nvSpPr>
          <p:spPr bwMode="auto">
            <a:xfrm>
              <a:off x="4850"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41" name="Freeform 139">
              <a:extLst>
                <a:ext uri="{FF2B5EF4-FFF2-40B4-BE49-F238E27FC236}">
                  <a16:creationId xmlns:a16="http://schemas.microsoft.com/office/drawing/2014/main" id="{C542E3EF-5C19-469A-9382-7B5EF1C8EC06}"/>
                </a:ext>
              </a:extLst>
            </p:cNvPr>
            <p:cNvSpPr>
              <a:spLocks noEditPoints="1"/>
            </p:cNvSpPr>
            <p:nvPr/>
          </p:nvSpPr>
          <p:spPr bwMode="auto">
            <a:xfrm>
              <a:off x="485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2" name="Freeform 140">
              <a:extLst>
                <a:ext uri="{FF2B5EF4-FFF2-40B4-BE49-F238E27FC236}">
                  <a16:creationId xmlns:a16="http://schemas.microsoft.com/office/drawing/2014/main" id="{1606DF18-C69A-45B8-AFF2-FC644996CEFE}"/>
                </a:ext>
              </a:extLst>
            </p:cNvPr>
            <p:cNvSpPr>
              <a:spLocks noEditPoints="1"/>
            </p:cNvSpPr>
            <p:nvPr/>
          </p:nvSpPr>
          <p:spPr bwMode="auto">
            <a:xfrm>
              <a:off x="485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3" name="Freeform 141">
              <a:extLst>
                <a:ext uri="{FF2B5EF4-FFF2-40B4-BE49-F238E27FC236}">
                  <a16:creationId xmlns:a16="http://schemas.microsoft.com/office/drawing/2014/main" id="{F00CE2EE-757F-405E-BBB3-DAFA6B2A47CD}"/>
                </a:ext>
              </a:extLst>
            </p:cNvPr>
            <p:cNvSpPr>
              <a:spLocks noEditPoints="1"/>
            </p:cNvSpPr>
            <p:nvPr/>
          </p:nvSpPr>
          <p:spPr bwMode="auto">
            <a:xfrm>
              <a:off x="485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4" name="Freeform 142">
              <a:extLst>
                <a:ext uri="{FF2B5EF4-FFF2-40B4-BE49-F238E27FC236}">
                  <a16:creationId xmlns:a16="http://schemas.microsoft.com/office/drawing/2014/main" id="{2E7A22E9-58A2-40AA-945B-55DF31CA1BB7}"/>
                </a:ext>
              </a:extLst>
            </p:cNvPr>
            <p:cNvSpPr>
              <a:spLocks noEditPoints="1"/>
            </p:cNvSpPr>
            <p:nvPr/>
          </p:nvSpPr>
          <p:spPr bwMode="auto">
            <a:xfrm>
              <a:off x="485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5" name="Freeform 143">
              <a:extLst>
                <a:ext uri="{FF2B5EF4-FFF2-40B4-BE49-F238E27FC236}">
                  <a16:creationId xmlns:a16="http://schemas.microsoft.com/office/drawing/2014/main" id="{80BB7772-A871-4E2E-BDDA-3CA724CF004D}"/>
                </a:ext>
              </a:extLst>
            </p:cNvPr>
            <p:cNvSpPr>
              <a:spLocks noEditPoints="1"/>
            </p:cNvSpPr>
            <p:nvPr/>
          </p:nvSpPr>
          <p:spPr bwMode="auto">
            <a:xfrm>
              <a:off x="485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6" name="Freeform 144">
              <a:extLst>
                <a:ext uri="{FF2B5EF4-FFF2-40B4-BE49-F238E27FC236}">
                  <a16:creationId xmlns:a16="http://schemas.microsoft.com/office/drawing/2014/main" id="{F0814482-9FF1-4F06-8D96-1D8D10F1B1C3}"/>
                </a:ext>
              </a:extLst>
            </p:cNvPr>
            <p:cNvSpPr>
              <a:spLocks noEditPoints="1"/>
            </p:cNvSpPr>
            <p:nvPr/>
          </p:nvSpPr>
          <p:spPr bwMode="auto">
            <a:xfrm>
              <a:off x="485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7" name="Freeform 145">
              <a:extLst>
                <a:ext uri="{FF2B5EF4-FFF2-40B4-BE49-F238E27FC236}">
                  <a16:creationId xmlns:a16="http://schemas.microsoft.com/office/drawing/2014/main" id="{ABE20D6A-8FEA-47C1-9CB5-B921AB354453}"/>
                </a:ext>
              </a:extLst>
            </p:cNvPr>
            <p:cNvSpPr>
              <a:spLocks noEditPoints="1"/>
            </p:cNvSpPr>
            <p:nvPr/>
          </p:nvSpPr>
          <p:spPr bwMode="auto">
            <a:xfrm>
              <a:off x="485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8" name="Freeform 146">
              <a:extLst>
                <a:ext uri="{FF2B5EF4-FFF2-40B4-BE49-F238E27FC236}">
                  <a16:creationId xmlns:a16="http://schemas.microsoft.com/office/drawing/2014/main" id="{75A6790D-4144-4619-9469-013F6CE3AB2D}"/>
                </a:ext>
              </a:extLst>
            </p:cNvPr>
            <p:cNvSpPr>
              <a:spLocks noEditPoints="1"/>
            </p:cNvSpPr>
            <p:nvPr/>
          </p:nvSpPr>
          <p:spPr bwMode="auto">
            <a:xfrm>
              <a:off x="485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49" name="Freeform 147">
              <a:extLst>
                <a:ext uri="{FF2B5EF4-FFF2-40B4-BE49-F238E27FC236}">
                  <a16:creationId xmlns:a16="http://schemas.microsoft.com/office/drawing/2014/main" id="{64F6935C-C7F5-4781-89DC-08E402A03AC2}"/>
                </a:ext>
              </a:extLst>
            </p:cNvPr>
            <p:cNvSpPr>
              <a:spLocks noEditPoints="1"/>
            </p:cNvSpPr>
            <p:nvPr/>
          </p:nvSpPr>
          <p:spPr bwMode="auto">
            <a:xfrm>
              <a:off x="485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0" name="Freeform 148">
              <a:extLst>
                <a:ext uri="{FF2B5EF4-FFF2-40B4-BE49-F238E27FC236}">
                  <a16:creationId xmlns:a16="http://schemas.microsoft.com/office/drawing/2014/main" id="{F108042F-F5E0-453A-913B-3AD43C59BD83}"/>
                </a:ext>
              </a:extLst>
            </p:cNvPr>
            <p:cNvSpPr>
              <a:spLocks noEditPoints="1"/>
            </p:cNvSpPr>
            <p:nvPr/>
          </p:nvSpPr>
          <p:spPr bwMode="auto">
            <a:xfrm>
              <a:off x="485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1" name="Rectangle 149">
              <a:extLst>
                <a:ext uri="{FF2B5EF4-FFF2-40B4-BE49-F238E27FC236}">
                  <a16:creationId xmlns:a16="http://schemas.microsoft.com/office/drawing/2014/main" id="{EA46E86B-10FC-4CAE-9B85-4C993A28960A}"/>
                </a:ext>
              </a:extLst>
            </p:cNvPr>
            <p:cNvSpPr>
              <a:spLocks noChangeArrowheads="1"/>
            </p:cNvSpPr>
            <p:nvPr/>
          </p:nvSpPr>
          <p:spPr bwMode="auto">
            <a:xfrm>
              <a:off x="4850"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52" name="Rectangle 150">
              <a:extLst>
                <a:ext uri="{FF2B5EF4-FFF2-40B4-BE49-F238E27FC236}">
                  <a16:creationId xmlns:a16="http://schemas.microsoft.com/office/drawing/2014/main" id="{A03EF084-A1BA-4FAE-AFA6-346EE2598E75}"/>
                </a:ext>
              </a:extLst>
            </p:cNvPr>
            <p:cNvSpPr>
              <a:spLocks noChangeArrowheads="1"/>
            </p:cNvSpPr>
            <p:nvPr/>
          </p:nvSpPr>
          <p:spPr bwMode="auto">
            <a:xfrm>
              <a:off x="5300" y="23"/>
              <a:ext cx="20" cy="10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53" name="Freeform 151">
              <a:extLst>
                <a:ext uri="{FF2B5EF4-FFF2-40B4-BE49-F238E27FC236}">
                  <a16:creationId xmlns:a16="http://schemas.microsoft.com/office/drawing/2014/main" id="{B9CCCC90-9933-4925-9B56-3D8E5E43B8A3}"/>
                </a:ext>
              </a:extLst>
            </p:cNvPr>
            <p:cNvSpPr>
              <a:spLocks noEditPoints="1"/>
            </p:cNvSpPr>
            <p:nvPr/>
          </p:nvSpPr>
          <p:spPr bwMode="auto">
            <a:xfrm>
              <a:off x="530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4" name="Freeform 152">
              <a:extLst>
                <a:ext uri="{FF2B5EF4-FFF2-40B4-BE49-F238E27FC236}">
                  <a16:creationId xmlns:a16="http://schemas.microsoft.com/office/drawing/2014/main" id="{63A2C2BF-91C0-433E-A160-961A0D7D706E}"/>
                </a:ext>
              </a:extLst>
            </p:cNvPr>
            <p:cNvSpPr>
              <a:spLocks noEditPoints="1"/>
            </p:cNvSpPr>
            <p:nvPr/>
          </p:nvSpPr>
          <p:spPr bwMode="auto">
            <a:xfrm>
              <a:off x="530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5" name="Freeform 153">
              <a:extLst>
                <a:ext uri="{FF2B5EF4-FFF2-40B4-BE49-F238E27FC236}">
                  <a16:creationId xmlns:a16="http://schemas.microsoft.com/office/drawing/2014/main" id="{A05DCFF0-D57C-48DA-B57A-1622E8ACEC1B}"/>
                </a:ext>
              </a:extLst>
            </p:cNvPr>
            <p:cNvSpPr>
              <a:spLocks noEditPoints="1"/>
            </p:cNvSpPr>
            <p:nvPr/>
          </p:nvSpPr>
          <p:spPr bwMode="auto">
            <a:xfrm>
              <a:off x="530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6" name="Freeform 154">
              <a:extLst>
                <a:ext uri="{FF2B5EF4-FFF2-40B4-BE49-F238E27FC236}">
                  <a16:creationId xmlns:a16="http://schemas.microsoft.com/office/drawing/2014/main" id="{318DB936-8D98-4D5D-8C0B-9B051F42E36D}"/>
                </a:ext>
              </a:extLst>
            </p:cNvPr>
            <p:cNvSpPr>
              <a:spLocks noEditPoints="1"/>
            </p:cNvSpPr>
            <p:nvPr/>
          </p:nvSpPr>
          <p:spPr bwMode="auto">
            <a:xfrm>
              <a:off x="530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7" name="Freeform 155">
              <a:extLst>
                <a:ext uri="{FF2B5EF4-FFF2-40B4-BE49-F238E27FC236}">
                  <a16:creationId xmlns:a16="http://schemas.microsoft.com/office/drawing/2014/main" id="{EFFF1CAF-B970-463C-A9F3-CB0A0FFD4680}"/>
                </a:ext>
              </a:extLst>
            </p:cNvPr>
            <p:cNvSpPr>
              <a:spLocks noEditPoints="1"/>
            </p:cNvSpPr>
            <p:nvPr/>
          </p:nvSpPr>
          <p:spPr bwMode="auto">
            <a:xfrm>
              <a:off x="530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8" name="Freeform 156">
              <a:extLst>
                <a:ext uri="{FF2B5EF4-FFF2-40B4-BE49-F238E27FC236}">
                  <a16:creationId xmlns:a16="http://schemas.microsoft.com/office/drawing/2014/main" id="{C951405E-2121-4474-8B62-3CF92D8342CD}"/>
                </a:ext>
              </a:extLst>
            </p:cNvPr>
            <p:cNvSpPr>
              <a:spLocks noEditPoints="1"/>
            </p:cNvSpPr>
            <p:nvPr/>
          </p:nvSpPr>
          <p:spPr bwMode="auto">
            <a:xfrm>
              <a:off x="530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59" name="Freeform 157">
              <a:extLst>
                <a:ext uri="{FF2B5EF4-FFF2-40B4-BE49-F238E27FC236}">
                  <a16:creationId xmlns:a16="http://schemas.microsoft.com/office/drawing/2014/main" id="{6A6FB05C-AB65-4925-AE56-213BF46655AA}"/>
                </a:ext>
              </a:extLst>
            </p:cNvPr>
            <p:cNvSpPr>
              <a:spLocks noEditPoints="1"/>
            </p:cNvSpPr>
            <p:nvPr/>
          </p:nvSpPr>
          <p:spPr bwMode="auto">
            <a:xfrm>
              <a:off x="530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60" name="Freeform 158">
              <a:extLst>
                <a:ext uri="{FF2B5EF4-FFF2-40B4-BE49-F238E27FC236}">
                  <a16:creationId xmlns:a16="http://schemas.microsoft.com/office/drawing/2014/main" id="{FBB549BC-4A05-41AB-9618-64755F03A1E5}"/>
                </a:ext>
              </a:extLst>
            </p:cNvPr>
            <p:cNvSpPr>
              <a:spLocks noEditPoints="1"/>
            </p:cNvSpPr>
            <p:nvPr/>
          </p:nvSpPr>
          <p:spPr bwMode="auto">
            <a:xfrm>
              <a:off x="530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61" name="Freeform 159">
              <a:extLst>
                <a:ext uri="{FF2B5EF4-FFF2-40B4-BE49-F238E27FC236}">
                  <a16:creationId xmlns:a16="http://schemas.microsoft.com/office/drawing/2014/main" id="{4219B3EF-3222-48C9-BB0F-ACF560D92CF0}"/>
                </a:ext>
              </a:extLst>
            </p:cNvPr>
            <p:cNvSpPr>
              <a:spLocks noEditPoints="1"/>
            </p:cNvSpPr>
            <p:nvPr/>
          </p:nvSpPr>
          <p:spPr bwMode="auto">
            <a:xfrm>
              <a:off x="530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62" name="Freeform 160">
              <a:extLst>
                <a:ext uri="{FF2B5EF4-FFF2-40B4-BE49-F238E27FC236}">
                  <a16:creationId xmlns:a16="http://schemas.microsoft.com/office/drawing/2014/main" id="{9EDF7704-7B64-4542-8974-285E8236A504}"/>
                </a:ext>
              </a:extLst>
            </p:cNvPr>
            <p:cNvSpPr>
              <a:spLocks noEditPoints="1"/>
            </p:cNvSpPr>
            <p:nvPr/>
          </p:nvSpPr>
          <p:spPr bwMode="auto">
            <a:xfrm>
              <a:off x="530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prstDash val="solid"/>
              <a:round/>
            </a:ln>
          </p:spPr>
          <p:txBody>
            <a:bodyPr/>
            <a:lstStyle/>
            <a:p>
              <a:pPr>
                <a:buFontTx/>
                <a:buNone/>
                <a:defRPr/>
              </a:pPr>
              <a:endParaRPr lang="zh-CN" altLang="en-US" sz="1800"/>
            </a:p>
          </p:txBody>
        </p:sp>
        <p:sp>
          <p:nvSpPr>
            <p:cNvPr id="163" name="Rectangle 161">
              <a:extLst>
                <a:ext uri="{FF2B5EF4-FFF2-40B4-BE49-F238E27FC236}">
                  <a16:creationId xmlns:a16="http://schemas.microsoft.com/office/drawing/2014/main" id="{A9F37AF5-7645-4AB5-B8E2-A2601F7A9ACC}"/>
                </a:ext>
              </a:extLst>
            </p:cNvPr>
            <p:cNvSpPr>
              <a:spLocks noChangeArrowheads="1"/>
            </p:cNvSpPr>
            <p:nvPr/>
          </p:nvSpPr>
          <p:spPr bwMode="auto">
            <a:xfrm>
              <a:off x="5300" y="4269"/>
              <a:ext cx="20" cy="51"/>
            </a:xfrm>
            <a:prstGeom prst="rect">
              <a:avLst/>
            </a:prstGeom>
            <a:solidFill>
              <a:schemeClr val="bg2">
                <a:alpha val="50000"/>
              </a:schemeClr>
            </a:solidFill>
            <a:ln w="0">
              <a:noFill/>
              <a:miter lim="800000"/>
            </a:ln>
          </p:spPr>
          <p:txBody>
            <a:bodyPr/>
            <a:lstStyle/>
            <a:p>
              <a:pPr>
                <a:buFontTx/>
                <a:buNone/>
                <a:defRPr/>
              </a:pPr>
              <a:endParaRPr lang="zh-CN" altLang="en-US" sz="1800"/>
            </a:p>
          </p:txBody>
        </p:sp>
        <p:sp>
          <p:nvSpPr>
            <p:cNvPr id="164" name="Freeform 162">
              <a:extLst>
                <a:ext uri="{FF2B5EF4-FFF2-40B4-BE49-F238E27FC236}">
                  <a16:creationId xmlns:a16="http://schemas.microsoft.com/office/drawing/2014/main" id="{3EB4B0AC-C9D0-4DA3-8A44-99874CB9D40F}"/>
                </a:ext>
              </a:extLst>
            </p:cNvPr>
            <p:cNvSpPr/>
            <p:nvPr/>
          </p:nvSpPr>
          <p:spPr bwMode="auto">
            <a:xfrm>
              <a:off x="349" y="3304"/>
              <a:ext cx="20" cy="10"/>
            </a:xfrm>
            <a:custGeom>
              <a:cxnLst>
                <a:cxn ang="0">
                  <a:pos x="0" y="1"/>
                </a:cxn>
                <a:cxn ang="0">
                  <a:pos x="0" y="1"/>
                </a:cxn>
              </a:cxnLst>
              <a:rect l="0" t="0" r="r" b="b"/>
              <a:pathLst>
                <a:path w="4" h="2">
                  <a:moveTo>
                    <a:pt x="0" y="1"/>
                  </a:moveTo>
                  <a:cubicBezTo>
                    <a:pt x="1" y="2"/>
                    <a:pt x="4" y="0"/>
                    <a:pt x="0" y="1"/>
                  </a:cubicBezTo>
                  <a:close/>
                </a:path>
              </a:pathLst>
            </a:custGeom>
            <a:solidFill>
              <a:schemeClr val="bg2">
                <a:alpha val="50000"/>
              </a:schemeClr>
            </a:solidFill>
            <a:ln w="0">
              <a:noFill/>
              <a:prstDash val="solid"/>
              <a:round/>
            </a:ln>
          </p:spPr>
          <p:txBody>
            <a:bodyPr/>
            <a:lstStyle/>
            <a:p>
              <a:pPr>
                <a:buFontTx/>
                <a:buNone/>
                <a:defRPr/>
              </a:pPr>
              <a:endParaRPr lang="zh-CN" altLang="en-US" sz="1800"/>
            </a:p>
          </p:txBody>
        </p:sp>
      </p:grpSp>
      <p:grpSp>
        <p:nvGrpSpPr>
          <p:cNvPr id="165" name="Group 168">
            <a:extLst>
              <a:ext uri="{FF2B5EF4-FFF2-40B4-BE49-F238E27FC236}">
                <a16:creationId xmlns:a16="http://schemas.microsoft.com/office/drawing/2014/main" id="{D309A0C6-DE03-406F-BD82-89593F007484}"/>
              </a:ext>
            </a:extLst>
          </p:cNvPr>
          <p:cNvGrpSpPr/>
          <p:nvPr/>
        </p:nvGrpSpPr>
        <p:grpSpPr>
          <a:xfrm>
            <a:off x="203201" y="4724400"/>
            <a:ext cx="2247900" cy="1557338"/>
            <a:chOff x="96" y="2784"/>
            <a:chExt cx="1062" cy="981"/>
          </a:xfrm>
        </p:grpSpPr>
        <p:sp>
          <p:nvSpPr>
            <p:cNvPr id="166" name="Freeform 169">
              <a:extLst>
                <a:ext uri="{FF2B5EF4-FFF2-40B4-BE49-F238E27FC236}">
                  <a16:creationId xmlns:a16="http://schemas.microsoft.com/office/drawing/2014/main" id="{20EB5EA9-881D-421B-A7C2-F296BCA26193}"/>
                </a:ext>
              </a:extLst>
            </p:cNvPr>
            <p:cNvSpPr/>
            <p:nvPr/>
          </p:nvSpPr>
          <p:spPr bwMode="auto">
            <a:xfrm>
              <a:off x="121" y="2784"/>
              <a:ext cx="207" cy="81"/>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67" name="Freeform 170">
              <a:extLst>
                <a:ext uri="{FF2B5EF4-FFF2-40B4-BE49-F238E27FC236}">
                  <a16:creationId xmlns:a16="http://schemas.microsoft.com/office/drawing/2014/main" id="{FDBBDFBF-58E1-445F-BC56-8A192FC36258}"/>
                </a:ext>
              </a:extLst>
            </p:cNvPr>
            <p:cNvSpPr>
              <a:spLocks noEditPoints="1"/>
            </p:cNvSpPr>
            <p:nvPr/>
          </p:nvSpPr>
          <p:spPr bwMode="auto">
            <a:xfrm>
              <a:off x="96" y="2789"/>
              <a:ext cx="1062" cy="976"/>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68" name="Freeform 171">
              <a:extLst>
                <a:ext uri="{FF2B5EF4-FFF2-40B4-BE49-F238E27FC236}">
                  <a16:creationId xmlns:a16="http://schemas.microsoft.com/office/drawing/2014/main" id="{5D97CA14-2C1D-459B-BDA2-B6757B48416E}"/>
                </a:ext>
              </a:extLst>
            </p:cNvPr>
            <p:cNvSpPr/>
            <p:nvPr/>
          </p:nvSpPr>
          <p:spPr bwMode="auto">
            <a:xfrm>
              <a:off x="348" y="3254"/>
              <a:ext cx="86" cy="102"/>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69" name="Freeform 172">
              <a:extLst>
                <a:ext uri="{FF2B5EF4-FFF2-40B4-BE49-F238E27FC236}">
                  <a16:creationId xmlns:a16="http://schemas.microsoft.com/office/drawing/2014/main" id="{35AFBC7A-E765-4CDF-843A-8CC81FADE74D}"/>
                </a:ext>
              </a:extLst>
            </p:cNvPr>
            <p:cNvSpPr/>
            <p:nvPr/>
          </p:nvSpPr>
          <p:spPr bwMode="auto">
            <a:xfrm>
              <a:off x="267" y="3295"/>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0" name="Freeform 173">
              <a:extLst>
                <a:ext uri="{FF2B5EF4-FFF2-40B4-BE49-F238E27FC236}">
                  <a16:creationId xmlns:a16="http://schemas.microsoft.com/office/drawing/2014/main" id="{12EA6ED0-D817-4DA1-9FDD-1FA2E73C3968}"/>
                </a:ext>
              </a:extLst>
            </p:cNvPr>
            <p:cNvSpPr/>
            <p:nvPr/>
          </p:nvSpPr>
          <p:spPr bwMode="auto">
            <a:xfrm>
              <a:off x="222" y="3022"/>
              <a:ext cx="243" cy="116"/>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1" name="Freeform 174">
              <a:extLst>
                <a:ext uri="{FF2B5EF4-FFF2-40B4-BE49-F238E27FC236}">
                  <a16:creationId xmlns:a16="http://schemas.microsoft.com/office/drawing/2014/main" id="{588BEAC9-D910-4458-AE62-73F7601DC5F6}"/>
                </a:ext>
              </a:extLst>
            </p:cNvPr>
            <p:cNvSpPr/>
            <p:nvPr/>
          </p:nvSpPr>
          <p:spPr bwMode="auto">
            <a:xfrm>
              <a:off x="500" y="3345"/>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2" name="Freeform 175">
              <a:extLst>
                <a:ext uri="{FF2B5EF4-FFF2-40B4-BE49-F238E27FC236}">
                  <a16:creationId xmlns:a16="http://schemas.microsoft.com/office/drawing/2014/main" id="{69340F23-25F9-4B66-89AE-0675977C95A6}"/>
                </a:ext>
              </a:extLst>
            </p:cNvPr>
            <p:cNvSpPr/>
            <p:nvPr/>
          </p:nvSpPr>
          <p:spPr bwMode="auto">
            <a:xfrm>
              <a:off x="905" y="3158"/>
              <a:ext cx="177" cy="36"/>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3" name="Freeform 176">
              <a:extLst>
                <a:ext uri="{FF2B5EF4-FFF2-40B4-BE49-F238E27FC236}">
                  <a16:creationId xmlns:a16="http://schemas.microsoft.com/office/drawing/2014/main" id="{1D49F52C-6DEB-4BE1-8717-6F1077CB41F9}"/>
                </a:ext>
              </a:extLst>
            </p:cNvPr>
            <p:cNvSpPr/>
            <p:nvPr/>
          </p:nvSpPr>
          <p:spPr bwMode="auto">
            <a:xfrm>
              <a:off x="965" y="3153"/>
              <a:ext cx="137" cy="81"/>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4" name="Freeform 177">
              <a:extLst>
                <a:ext uri="{FF2B5EF4-FFF2-40B4-BE49-F238E27FC236}">
                  <a16:creationId xmlns:a16="http://schemas.microsoft.com/office/drawing/2014/main" id="{31E56AD1-FCDB-4043-8DEC-2395B65DECA9}"/>
                </a:ext>
              </a:extLst>
            </p:cNvPr>
            <p:cNvSpPr/>
            <p:nvPr/>
          </p:nvSpPr>
          <p:spPr bwMode="auto">
            <a:xfrm>
              <a:off x="960" y="3204"/>
              <a:ext cx="177" cy="86"/>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5" name="Freeform 178">
              <a:extLst>
                <a:ext uri="{FF2B5EF4-FFF2-40B4-BE49-F238E27FC236}">
                  <a16:creationId xmlns:a16="http://schemas.microsoft.com/office/drawing/2014/main" id="{A5525777-7BD7-4FFC-96BB-732212165E1E}"/>
                </a:ext>
              </a:extLst>
            </p:cNvPr>
            <p:cNvSpPr/>
            <p:nvPr/>
          </p:nvSpPr>
          <p:spPr bwMode="auto">
            <a:xfrm>
              <a:off x="844" y="3285"/>
              <a:ext cx="248"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6" name="Freeform 179">
              <a:extLst>
                <a:ext uri="{FF2B5EF4-FFF2-40B4-BE49-F238E27FC236}">
                  <a16:creationId xmlns:a16="http://schemas.microsoft.com/office/drawing/2014/main" id="{30C8C9D7-0A46-42C2-BBD2-661C716B6ADF}"/>
                </a:ext>
              </a:extLst>
            </p:cNvPr>
            <p:cNvSpPr/>
            <p:nvPr/>
          </p:nvSpPr>
          <p:spPr bwMode="auto">
            <a:xfrm>
              <a:off x="869" y="3340"/>
              <a:ext cx="203" cy="56"/>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7" name="Freeform 180">
              <a:extLst>
                <a:ext uri="{FF2B5EF4-FFF2-40B4-BE49-F238E27FC236}">
                  <a16:creationId xmlns:a16="http://schemas.microsoft.com/office/drawing/2014/main" id="{B7EBEC84-6616-4C2C-9FBD-43BB229CD0C7}"/>
                </a:ext>
              </a:extLst>
            </p:cNvPr>
            <p:cNvSpPr/>
            <p:nvPr/>
          </p:nvSpPr>
          <p:spPr bwMode="auto">
            <a:xfrm>
              <a:off x="859" y="3386"/>
              <a:ext cx="207" cy="172"/>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folHlink"/>
            </a:solidFill>
            <a:ln w="0">
              <a:noFill/>
              <a:prstDash val="solid"/>
              <a:round/>
            </a:ln>
          </p:spPr>
          <p:txBody>
            <a:bodyPr/>
            <a:lstStyle/>
            <a:p>
              <a:pPr>
                <a:buFontTx/>
                <a:buNone/>
                <a:defRPr/>
              </a:pPr>
              <a:endParaRPr lang="zh-CN" altLang="en-US" sz="1800"/>
            </a:p>
          </p:txBody>
        </p:sp>
        <p:sp>
          <p:nvSpPr>
            <p:cNvPr id="178" name="Freeform 181">
              <a:extLst>
                <a:ext uri="{FF2B5EF4-FFF2-40B4-BE49-F238E27FC236}">
                  <a16:creationId xmlns:a16="http://schemas.microsoft.com/office/drawing/2014/main" id="{E907AC06-EB60-48E8-89D2-A0701B5F5F73}"/>
                </a:ext>
              </a:extLst>
            </p:cNvPr>
            <p:cNvSpPr/>
            <p:nvPr/>
          </p:nvSpPr>
          <p:spPr bwMode="auto">
            <a:xfrm>
              <a:off x="996" y="3305"/>
              <a:ext cx="126" cy="318"/>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folHlink"/>
            </a:solidFill>
            <a:ln w="0">
              <a:noFill/>
              <a:prstDash val="solid"/>
              <a:round/>
            </a:ln>
          </p:spPr>
          <p:txBody>
            <a:bodyPr/>
            <a:lstStyle/>
            <a:p>
              <a:pPr>
                <a:buFontTx/>
                <a:buNone/>
                <a:defRPr/>
              </a:pPr>
              <a:endParaRPr lang="zh-CN" altLang="en-US" sz="1800"/>
            </a:p>
          </p:txBody>
        </p:sp>
      </p:grpSp>
      <p:sp>
        <p:nvSpPr>
          <p:cNvPr id="33955" name="Rectangle 163"/>
          <p:cNvSpPr>
            <a:spLocks noGrp="1" noRot="1" noChangeArrowheads="1"/>
          </p:cNvSpPr>
          <p:nvPr>
            <p:ph type="ctrTitle"/>
          </p:nvPr>
        </p:nvSpPr>
        <p:spPr>
          <a:xfrm>
            <a:off x="914400" y="2057400"/>
            <a:ext cx="10363200" cy="1143000"/>
          </a:xfrm>
        </p:spPr>
        <p:txBody>
          <a:bodyPr/>
          <a:lstStyle>
            <a:lvl1pPr>
              <a:defRPr/>
            </a:lvl1pPr>
          </a:lstStyle>
          <a:p>
            <a:r>
              <a:rPr lang="zh-CN" altLang="en-US" noProof="1"/>
              <a:t>单击此处编辑母版标题样式</a:t>
            </a:r>
          </a:p>
        </p:txBody>
      </p:sp>
      <p:sp>
        <p:nvSpPr>
          <p:cNvPr id="33959" name="Rectangle 167"/>
          <p:cNvSpPr>
            <a:spLocks noGrp="1" noRot="1" noChangeArrowheads="1"/>
          </p:cNvSpPr>
          <p:nvPr>
            <p:ph type="subTitle" idx="1"/>
          </p:nvPr>
        </p:nvSpPr>
        <p:spPr>
          <a:xfrm>
            <a:off x="1828800" y="3505200"/>
            <a:ext cx="8534400" cy="1752600"/>
          </a:xfrm>
        </p:spPr>
        <p:txBody>
          <a:bodyPr/>
          <a:lstStyle>
            <a:lvl1pPr marL="0" indent="0" algn="ctr">
              <a:buFont typeface="Wingdings" pitchFamily="2" charset="2"/>
              <a:buNone/>
              <a:defRPr/>
            </a:lvl1pPr>
          </a:lstStyle>
          <a:p>
            <a:r>
              <a:rPr lang="zh-CN" altLang="en-US" noProof="1"/>
              <a:t>单击此处编辑母版副标题样式</a:t>
            </a:r>
          </a:p>
        </p:txBody>
      </p:sp>
      <p:sp>
        <p:nvSpPr>
          <p:cNvPr id="179" name="Rectangle 164">
            <a:extLst>
              <a:ext uri="{FF2B5EF4-FFF2-40B4-BE49-F238E27FC236}">
                <a16:creationId xmlns:a16="http://schemas.microsoft.com/office/drawing/2014/main" id="{52133673-3364-4543-BE34-13BB44F8E9C5}"/>
              </a:ext>
            </a:extLst>
          </p:cNvPr>
          <p:cNvSpPr>
            <a:spLocks noGrp="1" noChangeArrowheads="1"/>
          </p:cNvSpPr>
          <p:nvPr>
            <p:ph type="dt" sz="half" idx="10"/>
          </p:nvPr>
        </p:nvSpPr>
        <p:spPr>
          <a:xfrm>
            <a:off x="402167" y="6248400"/>
            <a:ext cx="3052233" cy="476250"/>
          </a:xfrm>
        </p:spPr>
        <p:txBody>
          <a:bodyPr/>
          <a:lstStyle>
            <a:lvl1pPr>
              <a:defRPr/>
            </a:lvl1pPr>
          </a:lstStyle>
          <a:p>
            <a:pPr>
              <a:defRPr/>
            </a:pPr>
            <a:endParaRPr lang="en-US" altLang="zh-CN"/>
          </a:p>
        </p:txBody>
      </p:sp>
      <p:sp>
        <p:nvSpPr>
          <p:cNvPr id="180" name="Rectangle 165">
            <a:extLst>
              <a:ext uri="{FF2B5EF4-FFF2-40B4-BE49-F238E27FC236}">
                <a16:creationId xmlns:a16="http://schemas.microsoft.com/office/drawing/2014/main" id="{8334EB48-5FEE-44CF-9C0C-E404C5A699F6}"/>
              </a:ext>
            </a:extLst>
          </p:cNvPr>
          <p:cNvSpPr>
            <a:spLocks noGrp="1" noChangeArrowheads="1"/>
          </p:cNvSpPr>
          <p:nvPr>
            <p:ph type="ftr" sz="quarter" idx="11"/>
          </p:nvPr>
        </p:nvSpPr>
        <p:spPr>
          <a:xfrm>
            <a:off x="4165600" y="6248400"/>
            <a:ext cx="3860800" cy="476250"/>
          </a:xfrm>
        </p:spPr>
        <p:txBody>
          <a:bodyPr/>
          <a:lstStyle>
            <a:lvl1pPr>
              <a:defRPr/>
            </a:lvl1pPr>
          </a:lstStyle>
          <a:p>
            <a:pPr>
              <a:defRPr/>
            </a:pPr>
            <a:endParaRPr lang="en-US" altLang="zh-CN"/>
          </a:p>
        </p:txBody>
      </p:sp>
      <p:sp>
        <p:nvSpPr>
          <p:cNvPr id="181" name="Rectangle 166">
            <a:extLst>
              <a:ext uri="{FF2B5EF4-FFF2-40B4-BE49-F238E27FC236}">
                <a16:creationId xmlns:a16="http://schemas.microsoft.com/office/drawing/2014/main" id="{D62617ED-B683-4820-9E34-6A93B7E1313D}"/>
              </a:ext>
            </a:extLst>
          </p:cNvPr>
          <p:cNvSpPr>
            <a:spLocks noGrp="1" noChangeArrowheads="1"/>
          </p:cNvSpPr>
          <p:nvPr>
            <p:ph type="sldNum" sz="quarter" idx="12"/>
          </p:nvPr>
        </p:nvSpPr>
        <p:spPr>
          <a:xfrm>
            <a:off x="8737601" y="6248400"/>
            <a:ext cx="3052233" cy="476250"/>
          </a:xfrm>
        </p:spPr>
        <p:txBody>
          <a:bodyPr/>
          <a:lstStyle>
            <a:lvl1pPr>
              <a:defRPr/>
            </a:lvl1pPr>
          </a:lstStyle>
          <a:p>
            <a:fld id="{438FB4AC-677F-484F-8C13-B7E6F1A8959C}" type="slidenum">
              <a:rPr lang="en-US" altLang="zh-CN"/>
              <a:t>‹#›</a:t>
            </a:fld>
          </a:p>
        </p:txBody>
      </p:sp>
    </p:spTree>
    <p:extLst>
      <p:ext uri="{BB962C8B-B14F-4D97-AF65-F5344CB8AC3E}">
        <p14:creationId xmlns:p14="http://schemas.microsoft.com/office/powerpoint/2010/main" val="1210166943"/>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250">
            <a:extLst>
              <a:ext uri="{FF2B5EF4-FFF2-40B4-BE49-F238E27FC236}">
                <a16:creationId xmlns:a16="http://schemas.microsoft.com/office/drawing/2014/main" id="{131507CA-98B4-49B4-B43B-7ACC59952DDC}"/>
              </a:ext>
            </a:extLst>
          </p:cNvPr>
          <p:cNvSpPr>
            <a:spLocks noGrp="1" noChangeArrowheads="1"/>
          </p:cNvSpPr>
          <p:nvPr>
            <p:ph type="dt" sz="half" idx="10"/>
          </p:nvPr>
        </p:nvSpPr>
        <p:spPr/>
        <p:txBody>
          <a:bodyPr/>
          <a:lstStyle>
            <a:lvl1pPr>
              <a:defRPr/>
            </a:lvl1pPr>
          </a:lstStyle>
          <a:p>
            <a:pPr>
              <a:defRPr/>
            </a:pPr>
            <a:endParaRPr lang="en-US" altLang="zh-CN"/>
          </a:p>
        </p:txBody>
      </p:sp>
      <p:sp>
        <p:nvSpPr>
          <p:cNvPr id="5" name="Rectangle 251">
            <a:extLst>
              <a:ext uri="{FF2B5EF4-FFF2-40B4-BE49-F238E27FC236}">
                <a16:creationId xmlns:a16="http://schemas.microsoft.com/office/drawing/2014/main" id="{0778895D-C7C4-4A4F-A93C-9A4B394799C9}"/>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6" name="Rectangle 252">
            <a:extLst>
              <a:ext uri="{FF2B5EF4-FFF2-40B4-BE49-F238E27FC236}">
                <a16:creationId xmlns:a16="http://schemas.microsoft.com/office/drawing/2014/main" id="{09CD418C-250C-4A41-84EA-1B360BD486BB}"/>
              </a:ext>
            </a:extLst>
          </p:cNvPr>
          <p:cNvSpPr>
            <a:spLocks noGrp="1" noChangeArrowheads="1"/>
          </p:cNvSpPr>
          <p:nvPr>
            <p:ph type="sldNum" sz="quarter" idx="12"/>
          </p:nvPr>
        </p:nvSpPr>
        <p:spPr/>
        <p:txBody>
          <a:bodyPr/>
          <a:lstStyle>
            <a:lvl1pPr>
              <a:defRPr/>
            </a:lvl1pPr>
          </a:lstStyle>
          <a:p>
            <a:fld id="{9A364A76-3BB3-41E9-9A17-6CB25C62FB2D}" type="slidenum">
              <a:rPr lang="en-US" altLang="zh-CN"/>
              <a:t>‹#›</a:t>
            </a:fld>
          </a:p>
        </p:txBody>
      </p:sp>
    </p:spTree>
    <p:extLst>
      <p:ext uri="{BB962C8B-B14F-4D97-AF65-F5344CB8AC3E}">
        <p14:creationId xmlns:p14="http://schemas.microsoft.com/office/powerpoint/2010/main" val="3590119529"/>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Rectangle 250">
            <a:extLst>
              <a:ext uri="{FF2B5EF4-FFF2-40B4-BE49-F238E27FC236}">
                <a16:creationId xmlns:a16="http://schemas.microsoft.com/office/drawing/2014/main" id="{A75923FE-3B84-4F9B-A767-D65EF94DEAFA}"/>
              </a:ext>
            </a:extLst>
          </p:cNvPr>
          <p:cNvSpPr>
            <a:spLocks noGrp="1" noChangeArrowheads="1"/>
          </p:cNvSpPr>
          <p:nvPr>
            <p:ph type="dt" sz="half" idx="10"/>
          </p:nvPr>
        </p:nvSpPr>
        <p:spPr/>
        <p:txBody>
          <a:bodyPr/>
          <a:lstStyle>
            <a:lvl1pPr>
              <a:defRPr/>
            </a:lvl1pPr>
          </a:lstStyle>
          <a:p>
            <a:pPr>
              <a:defRPr/>
            </a:pPr>
            <a:endParaRPr lang="en-US" altLang="zh-CN"/>
          </a:p>
        </p:txBody>
      </p:sp>
      <p:sp>
        <p:nvSpPr>
          <p:cNvPr id="5" name="Rectangle 251">
            <a:extLst>
              <a:ext uri="{FF2B5EF4-FFF2-40B4-BE49-F238E27FC236}">
                <a16:creationId xmlns:a16="http://schemas.microsoft.com/office/drawing/2014/main" id="{E2236555-CA13-4AE8-8BF4-DD4180901F41}"/>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6" name="Rectangle 252">
            <a:extLst>
              <a:ext uri="{FF2B5EF4-FFF2-40B4-BE49-F238E27FC236}">
                <a16:creationId xmlns:a16="http://schemas.microsoft.com/office/drawing/2014/main" id="{DB21E7B7-8907-44DC-A86A-C7DFD55B4780}"/>
              </a:ext>
            </a:extLst>
          </p:cNvPr>
          <p:cNvSpPr>
            <a:spLocks noGrp="1" noChangeArrowheads="1"/>
          </p:cNvSpPr>
          <p:nvPr>
            <p:ph type="sldNum" sz="quarter" idx="12"/>
          </p:nvPr>
        </p:nvSpPr>
        <p:spPr/>
        <p:txBody>
          <a:bodyPr/>
          <a:lstStyle>
            <a:lvl1pPr>
              <a:defRPr/>
            </a:lvl1pPr>
          </a:lstStyle>
          <a:p>
            <a:fld id="{64BCA1EB-3E56-4587-8022-17CF9DB93C0A}" type="slidenum">
              <a:rPr lang="en-US" altLang="zh-CN"/>
              <a:t>‹#›</a:t>
            </a:fld>
          </a:p>
        </p:txBody>
      </p:sp>
    </p:spTree>
    <p:extLst>
      <p:ext uri="{BB962C8B-B14F-4D97-AF65-F5344CB8AC3E}">
        <p14:creationId xmlns:p14="http://schemas.microsoft.com/office/powerpoint/2010/main" val="354231398"/>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812800" y="1600200"/>
            <a:ext cx="53340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350000" y="1600200"/>
            <a:ext cx="53340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Rectangle 250">
            <a:extLst>
              <a:ext uri="{FF2B5EF4-FFF2-40B4-BE49-F238E27FC236}">
                <a16:creationId xmlns:a16="http://schemas.microsoft.com/office/drawing/2014/main" id="{16C9302F-1495-41E9-B6A2-4FD62C187EED}"/>
              </a:ext>
            </a:extLst>
          </p:cNvPr>
          <p:cNvSpPr>
            <a:spLocks noGrp="1" noChangeArrowheads="1"/>
          </p:cNvSpPr>
          <p:nvPr>
            <p:ph type="dt" sz="half" idx="10"/>
          </p:nvPr>
        </p:nvSpPr>
        <p:spPr/>
        <p:txBody>
          <a:bodyPr/>
          <a:lstStyle>
            <a:lvl1pPr>
              <a:defRPr/>
            </a:lvl1pPr>
          </a:lstStyle>
          <a:p>
            <a:pPr>
              <a:defRPr/>
            </a:pPr>
            <a:endParaRPr lang="en-US" altLang="zh-CN"/>
          </a:p>
        </p:txBody>
      </p:sp>
      <p:sp>
        <p:nvSpPr>
          <p:cNvPr id="6" name="Rectangle 251">
            <a:extLst>
              <a:ext uri="{FF2B5EF4-FFF2-40B4-BE49-F238E27FC236}">
                <a16:creationId xmlns:a16="http://schemas.microsoft.com/office/drawing/2014/main" id="{D7A7B87A-33FA-40F4-BA37-E90545F90935}"/>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7" name="Rectangle 252">
            <a:extLst>
              <a:ext uri="{FF2B5EF4-FFF2-40B4-BE49-F238E27FC236}">
                <a16:creationId xmlns:a16="http://schemas.microsoft.com/office/drawing/2014/main" id="{EC662133-2185-46AD-A9BE-A4715424EFE7}"/>
              </a:ext>
            </a:extLst>
          </p:cNvPr>
          <p:cNvSpPr>
            <a:spLocks noGrp="1" noChangeArrowheads="1"/>
          </p:cNvSpPr>
          <p:nvPr>
            <p:ph type="sldNum" sz="quarter" idx="12"/>
          </p:nvPr>
        </p:nvSpPr>
        <p:spPr/>
        <p:txBody>
          <a:bodyPr/>
          <a:lstStyle>
            <a:lvl1pPr>
              <a:defRPr/>
            </a:lvl1pPr>
          </a:lstStyle>
          <a:p>
            <a:fld id="{1EDEE39D-AC83-460C-9B3D-D8A26235EFEE}" type="slidenum">
              <a:rPr lang="en-US" altLang="zh-CN"/>
              <a:t>‹#›</a:t>
            </a:fld>
          </a:p>
        </p:txBody>
      </p:sp>
    </p:spTree>
    <p:extLst>
      <p:ext uri="{BB962C8B-B14F-4D97-AF65-F5344CB8AC3E}">
        <p14:creationId xmlns:p14="http://schemas.microsoft.com/office/powerpoint/2010/main" val="3372397519"/>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Rectangle 250">
            <a:extLst>
              <a:ext uri="{FF2B5EF4-FFF2-40B4-BE49-F238E27FC236}">
                <a16:creationId xmlns:a16="http://schemas.microsoft.com/office/drawing/2014/main" id="{0CA74BF2-E61C-448C-9104-DD5B4E20DE17}"/>
              </a:ext>
            </a:extLst>
          </p:cNvPr>
          <p:cNvSpPr>
            <a:spLocks noGrp="1" noChangeArrowheads="1"/>
          </p:cNvSpPr>
          <p:nvPr>
            <p:ph type="dt" sz="half" idx="10"/>
          </p:nvPr>
        </p:nvSpPr>
        <p:spPr/>
        <p:txBody>
          <a:bodyPr/>
          <a:lstStyle>
            <a:lvl1pPr>
              <a:defRPr/>
            </a:lvl1pPr>
          </a:lstStyle>
          <a:p>
            <a:pPr>
              <a:defRPr/>
            </a:pPr>
            <a:endParaRPr lang="en-US" altLang="zh-CN"/>
          </a:p>
        </p:txBody>
      </p:sp>
      <p:sp>
        <p:nvSpPr>
          <p:cNvPr id="8" name="Rectangle 251">
            <a:extLst>
              <a:ext uri="{FF2B5EF4-FFF2-40B4-BE49-F238E27FC236}">
                <a16:creationId xmlns:a16="http://schemas.microsoft.com/office/drawing/2014/main" id="{FD60B9B9-195D-45B3-8308-ECA84C289B51}"/>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9" name="Rectangle 252">
            <a:extLst>
              <a:ext uri="{FF2B5EF4-FFF2-40B4-BE49-F238E27FC236}">
                <a16:creationId xmlns:a16="http://schemas.microsoft.com/office/drawing/2014/main" id="{BCE126D5-69E0-4E6D-B231-24953A3A9DB8}"/>
              </a:ext>
            </a:extLst>
          </p:cNvPr>
          <p:cNvSpPr>
            <a:spLocks noGrp="1" noChangeArrowheads="1"/>
          </p:cNvSpPr>
          <p:nvPr>
            <p:ph type="sldNum" sz="quarter" idx="12"/>
          </p:nvPr>
        </p:nvSpPr>
        <p:spPr/>
        <p:txBody>
          <a:bodyPr/>
          <a:lstStyle>
            <a:lvl1pPr>
              <a:defRPr/>
            </a:lvl1pPr>
          </a:lstStyle>
          <a:p>
            <a:fld id="{5DCDBD94-E50A-4F11-A420-47A8B8C7B813}" type="slidenum">
              <a:rPr lang="en-US" altLang="zh-CN"/>
              <a:t>‹#›</a:t>
            </a:fld>
          </a:p>
        </p:txBody>
      </p:sp>
    </p:spTree>
    <p:extLst>
      <p:ext uri="{BB962C8B-B14F-4D97-AF65-F5344CB8AC3E}">
        <p14:creationId xmlns:p14="http://schemas.microsoft.com/office/powerpoint/2010/main" val="2662840491"/>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Rectangle 250">
            <a:extLst>
              <a:ext uri="{FF2B5EF4-FFF2-40B4-BE49-F238E27FC236}">
                <a16:creationId xmlns:a16="http://schemas.microsoft.com/office/drawing/2014/main" id="{02A828CB-96C8-4452-A052-F892A76C2EE6}"/>
              </a:ext>
            </a:extLst>
          </p:cNvPr>
          <p:cNvSpPr>
            <a:spLocks noGrp="1" noChangeArrowheads="1"/>
          </p:cNvSpPr>
          <p:nvPr>
            <p:ph type="dt" sz="half" idx="10"/>
          </p:nvPr>
        </p:nvSpPr>
        <p:spPr/>
        <p:txBody>
          <a:bodyPr/>
          <a:lstStyle>
            <a:lvl1pPr>
              <a:defRPr/>
            </a:lvl1pPr>
          </a:lstStyle>
          <a:p>
            <a:pPr>
              <a:defRPr/>
            </a:pPr>
            <a:endParaRPr lang="en-US" altLang="zh-CN"/>
          </a:p>
        </p:txBody>
      </p:sp>
      <p:sp>
        <p:nvSpPr>
          <p:cNvPr id="4" name="Rectangle 251">
            <a:extLst>
              <a:ext uri="{FF2B5EF4-FFF2-40B4-BE49-F238E27FC236}">
                <a16:creationId xmlns:a16="http://schemas.microsoft.com/office/drawing/2014/main" id="{E441C577-A6B5-4767-8A1A-59E087FB64F9}"/>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5" name="Rectangle 252">
            <a:extLst>
              <a:ext uri="{FF2B5EF4-FFF2-40B4-BE49-F238E27FC236}">
                <a16:creationId xmlns:a16="http://schemas.microsoft.com/office/drawing/2014/main" id="{893CC8F1-BF20-4269-84A5-AA58CD6135A9}"/>
              </a:ext>
            </a:extLst>
          </p:cNvPr>
          <p:cNvSpPr>
            <a:spLocks noGrp="1" noChangeArrowheads="1"/>
          </p:cNvSpPr>
          <p:nvPr>
            <p:ph type="sldNum" sz="quarter" idx="12"/>
          </p:nvPr>
        </p:nvSpPr>
        <p:spPr/>
        <p:txBody>
          <a:bodyPr/>
          <a:lstStyle>
            <a:lvl1pPr>
              <a:defRPr/>
            </a:lvl1pPr>
          </a:lstStyle>
          <a:p>
            <a:fld id="{4197B237-2A34-4321-8E8B-39D7E68616E7}" type="slidenum">
              <a:rPr lang="en-US" altLang="zh-CN"/>
              <a:t>‹#›</a:t>
            </a:fld>
          </a:p>
        </p:txBody>
      </p:sp>
    </p:spTree>
    <p:extLst>
      <p:ext uri="{BB962C8B-B14F-4D97-AF65-F5344CB8AC3E}">
        <p14:creationId xmlns:p14="http://schemas.microsoft.com/office/powerpoint/2010/main" val="342344920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Rectangle 250">
            <a:extLst>
              <a:ext uri="{FF2B5EF4-FFF2-40B4-BE49-F238E27FC236}">
                <a16:creationId xmlns:a16="http://schemas.microsoft.com/office/drawing/2014/main" id="{6087B758-D273-409E-BA03-831A474F03B5}"/>
              </a:ext>
            </a:extLst>
          </p:cNvPr>
          <p:cNvSpPr>
            <a:spLocks noGrp="1" noChangeArrowheads="1"/>
          </p:cNvSpPr>
          <p:nvPr>
            <p:ph type="dt" sz="half" idx="10"/>
          </p:nvPr>
        </p:nvSpPr>
        <p:spPr/>
        <p:txBody>
          <a:bodyPr/>
          <a:lstStyle>
            <a:lvl1pPr>
              <a:defRPr/>
            </a:lvl1pPr>
          </a:lstStyle>
          <a:p>
            <a:pPr>
              <a:defRPr/>
            </a:pPr>
            <a:endParaRPr lang="en-US" altLang="zh-CN"/>
          </a:p>
        </p:txBody>
      </p:sp>
      <p:sp>
        <p:nvSpPr>
          <p:cNvPr id="3" name="Rectangle 251">
            <a:extLst>
              <a:ext uri="{FF2B5EF4-FFF2-40B4-BE49-F238E27FC236}">
                <a16:creationId xmlns:a16="http://schemas.microsoft.com/office/drawing/2014/main" id="{8CB4D970-E7CE-4DB8-804A-D2FE9A5531B0}"/>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4" name="Rectangle 252">
            <a:extLst>
              <a:ext uri="{FF2B5EF4-FFF2-40B4-BE49-F238E27FC236}">
                <a16:creationId xmlns:a16="http://schemas.microsoft.com/office/drawing/2014/main" id="{CE341776-6E57-43F8-BAFC-C9F4E1BD6F6D}"/>
              </a:ext>
            </a:extLst>
          </p:cNvPr>
          <p:cNvSpPr>
            <a:spLocks noGrp="1" noChangeArrowheads="1"/>
          </p:cNvSpPr>
          <p:nvPr>
            <p:ph type="sldNum" sz="quarter" idx="12"/>
          </p:nvPr>
        </p:nvSpPr>
        <p:spPr/>
        <p:txBody>
          <a:bodyPr/>
          <a:lstStyle>
            <a:lvl1pPr>
              <a:defRPr/>
            </a:lvl1pPr>
          </a:lstStyle>
          <a:p>
            <a:fld id="{8AFC6EBD-CD60-4F5B-93EA-B037D6DDC2EA}" type="slidenum">
              <a:rPr lang="en-US" altLang="zh-CN"/>
              <a:t>‹#›</a:t>
            </a:fld>
          </a:p>
        </p:txBody>
      </p:sp>
    </p:spTree>
    <p:extLst>
      <p:ext uri="{BB962C8B-B14F-4D97-AF65-F5344CB8AC3E}">
        <p14:creationId xmlns:p14="http://schemas.microsoft.com/office/powerpoint/2010/main" val="2910144904"/>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250">
            <a:extLst>
              <a:ext uri="{FF2B5EF4-FFF2-40B4-BE49-F238E27FC236}">
                <a16:creationId xmlns:a16="http://schemas.microsoft.com/office/drawing/2014/main" id="{7EB7F8EB-A9D3-4452-97CA-BCC5325A63C3}"/>
              </a:ext>
            </a:extLst>
          </p:cNvPr>
          <p:cNvSpPr>
            <a:spLocks noGrp="1" noChangeArrowheads="1"/>
          </p:cNvSpPr>
          <p:nvPr>
            <p:ph type="dt" sz="half" idx="10"/>
          </p:nvPr>
        </p:nvSpPr>
        <p:spPr/>
        <p:txBody>
          <a:bodyPr/>
          <a:lstStyle>
            <a:lvl1pPr>
              <a:defRPr/>
            </a:lvl1pPr>
          </a:lstStyle>
          <a:p>
            <a:pPr>
              <a:defRPr/>
            </a:pPr>
            <a:endParaRPr lang="en-US" altLang="zh-CN"/>
          </a:p>
        </p:txBody>
      </p:sp>
      <p:sp>
        <p:nvSpPr>
          <p:cNvPr id="6" name="Rectangle 251">
            <a:extLst>
              <a:ext uri="{FF2B5EF4-FFF2-40B4-BE49-F238E27FC236}">
                <a16:creationId xmlns:a16="http://schemas.microsoft.com/office/drawing/2014/main" id="{62E3B797-F663-441B-A75A-407F3A568AF1}"/>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7" name="Rectangle 252">
            <a:extLst>
              <a:ext uri="{FF2B5EF4-FFF2-40B4-BE49-F238E27FC236}">
                <a16:creationId xmlns:a16="http://schemas.microsoft.com/office/drawing/2014/main" id="{C250E4C9-DEF4-4B59-84D6-CA0567D7F048}"/>
              </a:ext>
            </a:extLst>
          </p:cNvPr>
          <p:cNvSpPr>
            <a:spLocks noGrp="1" noChangeArrowheads="1"/>
          </p:cNvSpPr>
          <p:nvPr>
            <p:ph type="sldNum" sz="quarter" idx="12"/>
          </p:nvPr>
        </p:nvSpPr>
        <p:spPr/>
        <p:txBody>
          <a:bodyPr/>
          <a:lstStyle>
            <a:lvl1pPr>
              <a:defRPr/>
            </a:lvl1pPr>
          </a:lstStyle>
          <a:p>
            <a:fld id="{6EAF857B-A7AD-45FC-8DF8-78827F10C88D}" type="slidenum">
              <a:rPr lang="en-US" altLang="zh-CN"/>
              <a:t>‹#›</a:t>
            </a:fld>
          </a:p>
        </p:txBody>
      </p:sp>
    </p:spTree>
    <p:extLst>
      <p:ext uri="{BB962C8B-B14F-4D97-AF65-F5344CB8AC3E}">
        <p14:creationId xmlns:p14="http://schemas.microsoft.com/office/powerpoint/2010/main" val="2172337246"/>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Rectangle 250">
            <a:extLst>
              <a:ext uri="{FF2B5EF4-FFF2-40B4-BE49-F238E27FC236}">
                <a16:creationId xmlns:a16="http://schemas.microsoft.com/office/drawing/2014/main" id="{A8F836DF-EC8E-475C-A251-5317E0E87D10}"/>
              </a:ext>
            </a:extLst>
          </p:cNvPr>
          <p:cNvSpPr>
            <a:spLocks noGrp="1" noChangeArrowheads="1"/>
          </p:cNvSpPr>
          <p:nvPr>
            <p:ph type="dt" sz="half" idx="10"/>
          </p:nvPr>
        </p:nvSpPr>
        <p:spPr/>
        <p:txBody>
          <a:bodyPr/>
          <a:lstStyle>
            <a:lvl1pPr>
              <a:defRPr/>
            </a:lvl1pPr>
          </a:lstStyle>
          <a:p>
            <a:pPr>
              <a:defRPr/>
            </a:pPr>
            <a:endParaRPr lang="en-US" altLang="zh-CN"/>
          </a:p>
        </p:txBody>
      </p:sp>
      <p:sp>
        <p:nvSpPr>
          <p:cNvPr id="6" name="Rectangle 251">
            <a:extLst>
              <a:ext uri="{FF2B5EF4-FFF2-40B4-BE49-F238E27FC236}">
                <a16:creationId xmlns:a16="http://schemas.microsoft.com/office/drawing/2014/main" id="{7830671C-4458-491C-A60D-F8C156CBDCBC}"/>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7" name="Rectangle 252">
            <a:extLst>
              <a:ext uri="{FF2B5EF4-FFF2-40B4-BE49-F238E27FC236}">
                <a16:creationId xmlns:a16="http://schemas.microsoft.com/office/drawing/2014/main" id="{34311FA2-BE0A-440F-913B-42BDE8AE902C}"/>
              </a:ext>
            </a:extLst>
          </p:cNvPr>
          <p:cNvSpPr>
            <a:spLocks noGrp="1" noChangeArrowheads="1"/>
          </p:cNvSpPr>
          <p:nvPr>
            <p:ph type="sldNum" sz="quarter" idx="12"/>
          </p:nvPr>
        </p:nvSpPr>
        <p:spPr/>
        <p:txBody>
          <a:bodyPr/>
          <a:lstStyle>
            <a:lvl1pPr>
              <a:defRPr/>
            </a:lvl1pPr>
          </a:lstStyle>
          <a:p>
            <a:fld id="{E39FD23A-7497-4E04-A0AA-856BB6BF965C}" type="slidenum">
              <a:rPr lang="en-US" altLang="zh-CN"/>
              <a:t>‹#›</a:t>
            </a:fld>
          </a:p>
        </p:txBody>
      </p:sp>
    </p:spTree>
    <p:extLst>
      <p:ext uri="{BB962C8B-B14F-4D97-AF65-F5344CB8AC3E}">
        <p14:creationId xmlns:p14="http://schemas.microsoft.com/office/powerpoint/2010/main" val="339188446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250">
            <a:extLst>
              <a:ext uri="{FF2B5EF4-FFF2-40B4-BE49-F238E27FC236}">
                <a16:creationId xmlns:a16="http://schemas.microsoft.com/office/drawing/2014/main" id="{FF552C3C-D115-407E-AD2C-4A36BA37AEB4}"/>
              </a:ext>
            </a:extLst>
          </p:cNvPr>
          <p:cNvSpPr>
            <a:spLocks noGrp="1" noChangeArrowheads="1"/>
          </p:cNvSpPr>
          <p:nvPr>
            <p:ph type="dt" sz="half" idx="10"/>
          </p:nvPr>
        </p:nvSpPr>
        <p:spPr/>
        <p:txBody>
          <a:bodyPr/>
          <a:lstStyle>
            <a:lvl1pPr>
              <a:defRPr/>
            </a:lvl1pPr>
          </a:lstStyle>
          <a:p>
            <a:pPr>
              <a:defRPr/>
            </a:pPr>
            <a:endParaRPr lang="en-US" altLang="zh-CN"/>
          </a:p>
        </p:txBody>
      </p:sp>
      <p:sp>
        <p:nvSpPr>
          <p:cNvPr id="5" name="Rectangle 251">
            <a:extLst>
              <a:ext uri="{FF2B5EF4-FFF2-40B4-BE49-F238E27FC236}">
                <a16:creationId xmlns:a16="http://schemas.microsoft.com/office/drawing/2014/main" id="{5B2F434A-F58C-429F-BAFC-0CD676105786}"/>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6" name="Rectangle 252">
            <a:extLst>
              <a:ext uri="{FF2B5EF4-FFF2-40B4-BE49-F238E27FC236}">
                <a16:creationId xmlns:a16="http://schemas.microsoft.com/office/drawing/2014/main" id="{92ADBC12-C189-44E7-A733-DBF87C1F12BA}"/>
              </a:ext>
            </a:extLst>
          </p:cNvPr>
          <p:cNvSpPr>
            <a:spLocks noGrp="1" noChangeArrowheads="1"/>
          </p:cNvSpPr>
          <p:nvPr>
            <p:ph type="sldNum" sz="quarter" idx="12"/>
          </p:nvPr>
        </p:nvSpPr>
        <p:spPr/>
        <p:txBody>
          <a:bodyPr/>
          <a:lstStyle>
            <a:lvl1pPr>
              <a:defRPr/>
            </a:lvl1pPr>
          </a:lstStyle>
          <a:p>
            <a:fld id="{985E0762-DC30-45F0-84CA-0553AB8FDEC3}" type="slidenum">
              <a:rPr lang="en-US" altLang="zh-CN"/>
              <a:t>‹#›</a:t>
            </a:fld>
          </a:p>
        </p:txBody>
      </p:sp>
    </p:spTree>
    <p:extLst>
      <p:ext uri="{BB962C8B-B14F-4D97-AF65-F5344CB8AC3E}">
        <p14:creationId xmlns:p14="http://schemas.microsoft.com/office/powerpoint/2010/main" val="1931405920"/>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938685" y="228601"/>
            <a:ext cx="2846916" cy="587057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397934" y="228601"/>
            <a:ext cx="8337551" cy="587057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250">
            <a:extLst>
              <a:ext uri="{FF2B5EF4-FFF2-40B4-BE49-F238E27FC236}">
                <a16:creationId xmlns:a16="http://schemas.microsoft.com/office/drawing/2014/main" id="{109EF71C-B3ED-413D-A794-9C9F22CE98CF}"/>
              </a:ext>
            </a:extLst>
          </p:cNvPr>
          <p:cNvSpPr>
            <a:spLocks noGrp="1" noChangeArrowheads="1"/>
          </p:cNvSpPr>
          <p:nvPr>
            <p:ph type="dt" sz="half" idx="10"/>
          </p:nvPr>
        </p:nvSpPr>
        <p:spPr/>
        <p:txBody>
          <a:bodyPr/>
          <a:lstStyle>
            <a:lvl1pPr>
              <a:defRPr/>
            </a:lvl1pPr>
          </a:lstStyle>
          <a:p>
            <a:pPr>
              <a:defRPr/>
            </a:pPr>
            <a:endParaRPr lang="en-US" altLang="zh-CN"/>
          </a:p>
        </p:txBody>
      </p:sp>
      <p:sp>
        <p:nvSpPr>
          <p:cNvPr id="5" name="Rectangle 251">
            <a:extLst>
              <a:ext uri="{FF2B5EF4-FFF2-40B4-BE49-F238E27FC236}">
                <a16:creationId xmlns:a16="http://schemas.microsoft.com/office/drawing/2014/main" id="{C0A5795F-C058-48AE-97B0-CBEF92895168}"/>
              </a:ext>
            </a:extLst>
          </p:cNvPr>
          <p:cNvSpPr>
            <a:spLocks noGrp="1" noChangeArrowheads="1"/>
          </p:cNvSpPr>
          <p:nvPr>
            <p:ph type="ftr" sz="quarter" idx="11"/>
          </p:nvPr>
        </p:nvSpPr>
        <p:spPr/>
        <p:txBody>
          <a:bodyPr/>
          <a:lstStyle>
            <a:lvl1pPr>
              <a:defRPr/>
            </a:lvl1pPr>
          </a:lstStyle>
          <a:p>
            <a:pPr>
              <a:defRPr/>
            </a:pPr>
            <a:endParaRPr lang="en-US" altLang="zh-CN"/>
          </a:p>
        </p:txBody>
      </p:sp>
      <p:sp>
        <p:nvSpPr>
          <p:cNvPr id="6" name="Rectangle 252">
            <a:extLst>
              <a:ext uri="{FF2B5EF4-FFF2-40B4-BE49-F238E27FC236}">
                <a16:creationId xmlns:a16="http://schemas.microsoft.com/office/drawing/2014/main" id="{CC8ED2B3-AB26-46FA-A625-768D2B1936A7}"/>
              </a:ext>
            </a:extLst>
          </p:cNvPr>
          <p:cNvSpPr>
            <a:spLocks noGrp="1" noChangeArrowheads="1"/>
          </p:cNvSpPr>
          <p:nvPr>
            <p:ph type="sldNum" sz="quarter" idx="12"/>
          </p:nvPr>
        </p:nvSpPr>
        <p:spPr/>
        <p:txBody>
          <a:bodyPr/>
          <a:lstStyle>
            <a:lvl1pPr>
              <a:defRPr/>
            </a:lvl1pPr>
          </a:lstStyle>
          <a:p>
            <a:fld id="{98F370E2-709F-4C84-9B1E-3B904B675E77}" type="slidenum">
              <a:rPr lang="en-US" altLang="zh-CN"/>
              <a:t>‹#›</a:t>
            </a:fld>
          </a:p>
        </p:txBody>
      </p:sp>
    </p:spTree>
    <p:extLst>
      <p:ext uri="{BB962C8B-B14F-4D97-AF65-F5344CB8AC3E}">
        <p14:creationId xmlns:p14="http://schemas.microsoft.com/office/powerpoint/2010/main" val="2462698004"/>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1026" name="Group 2">
            <a:extLst>
              <a:ext uri="{FF2B5EF4-FFF2-40B4-BE49-F238E27FC236}">
                <a16:creationId xmlns:a16="http://schemas.microsoft.com/office/drawing/2014/main" id="{0FB4DE1C-139C-46CE-ACEC-44B9A78A44D6}"/>
              </a:ext>
            </a:extLst>
          </p:cNvPr>
          <p:cNvGrpSpPr/>
          <p:nvPr/>
        </p:nvGrpSpPr>
        <p:grpSpPr>
          <a:xfrm>
            <a:off x="755651" y="0"/>
            <a:ext cx="10521949" cy="6821488"/>
            <a:chOff x="349" y="23"/>
            <a:chExt cx="4971" cy="4297"/>
          </a:xfrm>
        </p:grpSpPr>
        <p:sp>
          <p:nvSpPr>
            <p:cNvPr id="32771" name="Rectangle 3">
              <a:extLst>
                <a:ext uri="{FF2B5EF4-FFF2-40B4-BE49-F238E27FC236}">
                  <a16:creationId xmlns:a16="http://schemas.microsoft.com/office/drawing/2014/main" id="{E7779103-0F29-4BED-A245-2F8C07465855}"/>
                </a:ext>
              </a:extLst>
            </p:cNvPr>
            <p:cNvSpPr>
              <a:spLocks noChangeArrowheads="1"/>
            </p:cNvSpPr>
            <p:nvPr/>
          </p:nvSpPr>
          <p:spPr bwMode="auto">
            <a:xfrm>
              <a:off x="384" y="23"/>
              <a:ext cx="21"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772" name="Freeform 4">
              <a:extLst>
                <a:ext uri="{FF2B5EF4-FFF2-40B4-BE49-F238E27FC236}">
                  <a16:creationId xmlns:a16="http://schemas.microsoft.com/office/drawing/2014/main" id="{CB3C7F79-5051-4F7A-BEB8-79B591FA2EBB}"/>
                </a:ext>
              </a:extLst>
            </p:cNvPr>
            <p:cNvSpPr>
              <a:spLocks noEditPoints="1"/>
            </p:cNvSpPr>
            <p:nvPr/>
          </p:nvSpPr>
          <p:spPr bwMode="auto">
            <a:xfrm>
              <a:off x="384"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3" name="Freeform 5">
              <a:extLst>
                <a:ext uri="{FF2B5EF4-FFF2-40B4-BE49-F238E27FC236}">
                  <a16:creationId xmlns:a16="http://schemas.microsoft.com/office/drawing/2014/main" id="{3C26D874-069A-437F-A6A1-F67853A856EF}"/>
                </a:ext>
              </a:extLst>
            </p:cNvPr>
            <p:cNvSpPr>
              <a:spLocks noEditPoints="1"/>
            </p:cNvSpPr>
            <p:nvPr/>
          </p:nvSpPr>
          <p:spPr bwMode="auto">
            <a:xfrm>
              <a:off x="384"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4" name="Freeform 6">
              <a:extLst>
                <a:ext uri="{FF2B5EF4-FFF2-40B4-BE49-F238E27FC236}">
                  <a16:creationId xmlns:a16="http://schemas.microsoft.com/office/drawing/2014/main" id="{0A84AA1B-D9D4-4E06-A95E-D5BBEA883D3E}"/>
                </a:ext>
              </a:extLst>
            </p:cNvPr>
            <p:cNvSpPr>
              <a:spLocks noEditPoints="1"/>
            </p:cNvSpPr>
            <p:nvPr/>
          </p:nvSpPr>
          <p:spPr bwMode="auto">
            <a:xfrm>
              <a:off x="384"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5" name="Freeform 7">
              <a:extLst>
                <a:ext uri="{FF2B5EF4-FFF2-40B4-BE49-F238E27FC236}">
                  <a16:creationId xmlns:a16="http://schemas.microsoft.com/office/drawing/2014/main" id="{9EE2A425-C4A8-439F-BC5F-5BD3E28AF548}"/>
                </a:ext>
              </a:extLst>
            </p:cNvPr>
            <p:cNvSpPr>
              <a:spLocks noEditPoints="1"/>
            </p:cNvSpPr>
            <p:nvPr/>
          </p:nvSpPr>
          <p:spPr bwMode="auto">
            <a:xfrm>
              <a:off x="384"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6" name="Freeform 8">
              <a:extLst>
                <a:ext uri="{FF2B5EF4-FFF2-40B4-BE49-F238E27FC236}">
                  <a16:creationId xmlns:a16="http://schemas.microsoft.com/office/drawing/2014/main" id="{32E6CF04-6A8E-486A-B0A7-E9EEA08E2451}"/>
                </a:ext>
              </a:extLst>
            </p:cNvPr>
            <p:cNvSpPr>
              <a:spLocks noEditPoints="1"/>
            </p:cNvSpPr>
            <p:nvPr/>
          </p:nvSpPr>
          <p:spPr bwMode="auto">
            <a:xfrm>
              <a:off x="384"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7" name="Freeform 9">
              <a:extLst>
                <a:ext uri="{FF2B5EF4-FFF2-40B4-BE49-F238E27FC236}">
                  <a16:creationId xmlns:a16="http://schemas.microsoft.com/office/drawing/2014/main" id="{6EB3FBEF-FD7F-4B15-A6E2-2DA2F5D974C1}"/>
                </a:ext>
              </a:extLst>
            </p:cNvPr>
            <p:cNvSpPr>
              <a:spLocks noEditPoints="1"/>
            </p:cNvSpPr>
            <p:nvPr/>
          </p:nvSpPr>
          <p:spPr bwMode="auto">
            <a:xfrm>
              <a:off x="384"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8" name="Freeform 10">
              <a:extLst>
                <a:ext uri="{FF2B5EF4-FFF2-40B4-BE49-F238E27FC236}">
                  <a16:creationId xmlns:a16="http://schemas.microsoft.com/office/drawing/2014/main" id="{D86884FB-8C83-483C-B202-A4D1264A9B61}"/>
                </a:ext>
              </a:extLst>
            </p:cNvPr>
            <p:cNvSpPr>
              <a:spLocks noEditPoints="1"/>
            </p:cNvSpPr>
            <p:nvPr/>
          </p:nvSpPr>
          <p:spPr bwMode="auto">
            <a:xfrm>
              <a:off x="384"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79" name="Freeform 11">
              <a:extLst>
                <a:ext uri="{FF2B5EF4-FFF2-40B4-BE49-F238E27FC236}">
                  <a16:creationId xmlns:a16="http://schemas.microsoft.com/office/drawing/2014/main" id="{190B199C-E1C4-4B44-B0B5-8DBB32F0E0AA}"/>
                </a:ext>
              </a:extLst>
            </p:cNvPr>
            <p:cNvSpPr>
              <a:spLocks noEditPoints="1"/>
            </p:cNvSpPr>
            <p:nvPr/>
          </p:nvSpPr>
          <p:spPr bwMode="auto">
            <a:xfrm>
              <a:off x="384"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0" name="Freeform 12">
              <a:extLst>
                <a:ext uri="{FF2B5EF4-FFF2-40B4-BE49-F238E27FC236}">
                  <a16:creationId xmlns:a16="http://schemas.microsoft.com/office/drawing/2014/main" id="{E09EFD22-9DA9-4F80-870B-705A76DADCA8}"/>
                </a:ext>
              </a:extLst>
            </p:cNvPr>
            <p:cNvSpPr>
              <a:spLocks noEditPoints="1"/>
            </p:cNvSpPr>
            <p:nvPr/>
          </p:nvSpPr>
          <p:spPr bwMode="auto">
            <a:xfrm>
              <a:off x="384"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1" name="Freeform 13">
              <a:extLst>
                <a:ext uri="{FF2B5EF4-FFF2-40B4-BE49-F238E27FC236}">
                  <a16:creationId xmlns:a16="http://schemas.microsoft.com/office/drawing/2014/main" id="{D63C6AF5-0424-4107-8E5D-16142E974270}"/>
                </a:ext>
              </a:extLst>
            </p:cNvPr>
            <p:cNvSpPr>
              <a:spLocks noEditPoints="1"/>
            </p:cNvSpPr>
            <p:nvPr/>
          </p:nvSpPr>
          <p:spPr bwMode="auto">
            <a:xfrm>
              <a:off x="384"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2" name="Rectangle 14">
              <a:extLst>
                <a:ext uri="{FF2B5EF4-FFF2-40B4-BE49-F238E27FC236}">
                  <a16:creationId xmlns:a16="http://schemas.microsoft.com/office/drawing/2014/main" id="{22BE2195-F5D3-4C55-A993-B674362C5DE3}"/>
                </a:ext>
              </a:extLst>
            </p:cNvPr>
            <p:cNvSpPr>
              <a:spLocks noChangeArrowheads="1"/>
            </p:cNvSpPr>
            <p:nvPr/>
          </p:nvSpPr>
          <p:spPr bwMode="auto">
            <a:xfrm>
              <a:off x="384" y="4269"/>
              <a:ext cx="21"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783" name="Rectangle 15">
              <a:extLst>
                <a:ext uri="{FF2B5EF4-FFF2-40B4-BE49-F238E27FC236}">
                  <a16:creationId xmlns:a16="http://schemas.microsoft.com/office/drawing/2014/main" id="{D915C04F-4A64-4B55-8217-421F87B6B880}"/>
                </a:ext>
              </a:extLst>
            </p:cNvPr>
            <p:cNvSpPr>
              <a:spLocks noChangeArrowheads="1"/>
            </p:cNvSpPr>
            <p:nvPr/>
          </p:nvSpPr>
          <p:spPr bwMode="auto">
            <a:xfrm>
              <a:off x="829" y="23"/>
              <a:ext cx="21"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784" name="Freeform 16">
              <a:extLst>
                <a:ext uri="{FF2B5EF4-FFF2-40B4-BE49-F238E27FC236}">
                  <a16:creationId xmlns:a16="http://schemas.microsoft.com/office/drawing/2014/main" id="{A82E5CA7-5653-4038-B1B6-D78895E2F367}"/>
                </a:ext>
              </a:extLst>
            </p:cNvPr>
            <p:cNvSpPr>
              <a:spLocks noEditPoints="1"/>
            </p:cNvSpPr>
            <p:nvPr/>
          </p:nvSpPr>
          <p:spPr bwMode="auto">
            <a:xfrm>
              <a:off x="82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5" name="Freeform 17">
              <a:extLst>
                <a:ext uri="{FF2B5EF4-FFF2-40B4-BE49-F238E27FC236}">
                  <a16:creationId xmlns:a16="http://schemas.microsoft.com/office/drawing/2014/main" id="{BFE74CE3-4DE0-406B-822C-CB450F3D6A12}"/>
                </a:ext>
              </a:extLst>
            </p:cNvPr>
            <p:cNvSpPr>
              <a:spLocks noEditPoints="1"/>
            </p:cNvSpPr>
            <p:nvPr/>
          </p:nvSpPr>
          <p:spPr bwMode="auto">
            <a:xfrm>
              <a:off x="82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6" name="Freeform 18">
              <a:extLst>
                <a:ext uri="{FF2B5EF4-FFF2-40B4-BE49-F238E27FC236}">
                  <a16:creationId xmlns:a16="http://schemas.microsoft.com/office/drawing/2014/main" id="{CCBBD6C5-B140-4C3B-B9AC-5B28C9F7DAB3}"/>
                </a:ext>
              </a:extLst>
            </p:cNvPr>
            <p:cNvSpPr>
              <a:spLocks noEditPoints="1"/>
            </p:cNvSpPr>
            <p:nvPr/>
          </p:nvSpPr>
          <p:spPr bwMode="auto">
            <a:xfrm>
              <a:off x="82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7" name="Freeform 19">
              <a:extLst>
                <a:ext uri="{FF2B5EF4-FFF2-40B4-BE49-F238E27FC236}">
                  <a16:creationId xmlns:a16="http://schemas.microsoft.com/office/drawing/2014/main" id="{DE8395BC-B530-4AB1-B27C-4EABA7A7548D}"/>
                </a:ext>
              </a:extLst>
            </p:cNvPr>
            <p:cNvSpPr>
              <a:spLocks noEditPoints="1"/>
            </p:cNvSpPr>
            <p:nvPr/>
          </p:nvSpPr>
          <p:spPr bwMode="auto">
            <a:xfrm>
              <a:off x="82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8" name="Freeform 20">
              <a:extLst>
                <a:ext uri="{FF2B5EF4-FFF2-40B4-BE49-F238E27FC236}">
                  <a16:creationId xmlns:a16="http://schemas.microsoft.com/office/drawing/2014/main" id="{B6B466A9-B900-4470-AC0B-9F129C2C4841}"/>
                </a:ext>
              </a:extLst>
            </p:cNvPr>
            <p:cNvSpPr>
              <a:spLocks noEditPoints="1"/>
            </p:cNvSpPr>
            <p:nvPr/>
          </p:nvSpPr>
          <p:spPr bwMode="auto">
            <a:xfrm>
              <a:off x="82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89" name="Freeform 21">
              <a:extLst>
                <a:ext uri="{FF2B5EF4-FFF2-40B4-BE49-F238E27FC236}">
                  <a16:creationId xmlns:a16="http://schemas.microsoft.com/office/drawing/2014/main" id="{2F60F660-F387-4CB9-BFB1-59701B959BFF}"/>
                </a:ext>
              </a:extLst>
            </p:cNvPr>
            <p:cNvSpPr>
              <a:spLocks noEditPoints="1"/>
            </p:cNvSpPr>
            <p:nvPr/>
          </p:nvSpPr>
          <p:spPr bwMode="auto">
            <a:xfrm>
              <a:off x="82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0" name="Freeform 22">
              <a:extLst>
                <a:ext uri="{FF2B5EF4-FFF2-40B4-BE49-F238E27FC236}">
                  <a16:creationId xmlns:a16="http://schemas.microsoft.com/office/drawing/2014/main" id="{CDD9BCB8-0AE1-4064-BAA2-A51B30ADF6A8}"/>
                </a:ext>
              </a:extLst>
            </p:cNvPr>
            <p:cNvSpPr>
              <a:spLocks noEditPoints="1"/>
            </p:cNvSpPr>
            <p:nvPr/>
          </p:nvSpPr>
          <p:spPr bwMode="auto">
            <a:xfrm>
              <a:off x="82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1" name="Freeform 23">
              <a:extLst>
                <a:ext uri="{FF2B5EF4-FFF2-40B4-BE49-F238E27FC236}">
                  <a16:creationId xmlns:a16="http://schemas.microsoft.com/office/drawing/2014/main" id="{0B6ABE84-EF5F-4593-8E62-0CBE33BC770F}"/>
                </a:ext>
              </a:extLst>
            </p:cNvPr>
            <p:cNvSpPr>
              <a:spLocks noEditPoints="1"/>
            </p:cNvSpPr>
            <p:nvPr/>
          </p:nvSpPr>
          <p:spPr bwMode="auto">
            <a:xfrm>
              <a:off x="82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2" name="Freeform 24">
              <a:extLst>
                <a:ext uri="{FF2B5EF4-FFF2-40B4-BE49-F238E27FC236}">
                  <a16:creationId xmlns:a16="http://schemas.microsoft.com/office/drawing/2014/main" id="{B111C263-FDFD-4CDE-B182-2EAB9418B745}"/>
                </a:ext>
              </a:extLst>
            </p:cNvPr>
            <p:cNvSpPr>
              <a:spLocks noEditPoints="1"/>
            </p:cNvSpPr>
            <p:nvPr/>
          </p:nvSpPr>
          <p:spPr bwMode="auto">
            <a:xfrm>
              <a:off x="82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3" name="Freeform 25">
              <a:extLst>
                <a:ext uri="{FF2B5EF4-FFF2-40B4-BE49-F238E27FC236}">
                  <a16:creationId xmlns:a16="http://schemas.microsoft.com/office/drawing/2014/main" id="{4B1CDDD4-297D-4E25-8904-10E67B7D2B61}"/>
                </a:ext>
              </a:extLst>
            </p:cNvPr>
            <p:cNvSpPr>
              <a:spLocks noEditPoints="1"/>
            </p:cNvSpPr>
            <p:nvPr/>
          </p:nvSpPr>
          <p:spPr bwMode="auto">
            <a:xfrm>
              <a:off x="82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4" name="Rectangle 26">
              <a:extLst>
                <a:ext uri="{FF2B5EF4-FFF2-40B4-BE49-F238E27FC236}">
                  <a16:creationId xmlns:a16="http://schemas.microsoft.com/office/drawing/2014/main" id="{503B3337-A630-44C7-A75F-573914FEED7B}"/>
                </a:ext>
              </a:extLst>
            </p:cNvPr>
            <p:cNvSpPr>
              <a:spLocks noChangeArrowheads="1"/>
            </p:cNvSpPr>
            <p:nvPr/>
          </p:nvSpPr>
          <p:spPr bwMode="auto">
            <a:xfrm>
              <a:off x="829" y="4269"/>
              <a:ext cx="21"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795" name="Rectangle 27">
              <a:extLst>
                <a:ext uri="{FF2B5EF4-FFF2-40B4-BE49-F238E27FC236}">
                  <a16:creationId xmlns:a16="http://schemas.microsoft.com/office/drawing/2014/main" id="{B1A55174-B0A4-40B5-85F8-1A8DAC0939A9}"/>
                </a:ext>
              </a:extLst>
            </p:cNvPr>
            <p:cNvSpPr>
              <a:spLocks noChangeArrowheads="1"/>
            </p:cNvSpPr>
            <p:nvPr/>
          </p:nvSpPr>
          <p:spPr bwMode="auto">
            <a:xfrm>
              <a:off x="1279" y="23"/>
              <a:ext cx="21"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796" name="Freeform 28">
              <a:extLst>
                <a:ext uri="{FF2B5EF4-FFF2-40B4-BE49-F238E27FC236}">
                  <a16:creationId xmlns:a16="http://schemas.microsoft.com/office/drawing/2014/main" id="{5BC21D63-F451-4E29-BF7B-CFFC8A9AAB67}"/>
                </a:ext>
              </a:extLst>
            </p:cNvPr>
            <p:cNvSpPr>
              <a:spLocks noEditPoints="1"/>
            </p:cNvSpPr>
            <p:nvPr/>
          </p:nvSpPr>
          <p:spPr bwMode="auto">
            <a:xfrm>
              <a:off x="127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7" name="Freeform 29">
              <a:extLst>
                <a:ext uri="{FF2B5EF4-FFF2-40B4-BE49-F238E27FC236}">
                  <a16:creationId xmlns:a16="http://schemas.microsoft.com/office/drawing/2014/main" id="{E02D7620-4B46-461F-8621-CF243FD57E8C}"/>
                </a:ext>
              </a:extLst>
            </p:cNvPr>
            <p:cNvSpPr>
              <a:spLocks noEditPoints="1"/>
            </p:cNvSpPr>
            <p:nvPr/>
          </p:nvSpPr>
          <p:spPr bwMode="auto">
            <a:xfrm>
              <a:off x="127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8" name="Freeform 30">
              <a:extLst>
                <a:ext uri="{FF2B5EF4-FFF2-40B4-BE49-F238E27FC236}">
                  <a16:creationId xmlns:a16="http://schemas.microsoft.com/office/drawing/2014/main" id="{E11C608D-F4C2-465C-A620-130613DCCD9E}"/>
                </a:ext>
              </a:extLst>
            </p:cNvPr>
            <p:cNvSpPr>
              <a:spLocks noEditPoints="1"/>
            </p:cNvSpPr>
            <p:nvPr/>
          </p:nvSpPr>
          <p:spPr bwMode="auto">
            <a:xfrm>
              <a:off x="127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799" name="Freeform 31">
              <a:extLst>
                <a:ext uri="{FF2B5EF4-FFF2-40B4-BE49-F238E27FC236}">
                  <a16:creationId xmlns:a16="http://schemas.microsoft.com/office/drawing/2014/main" id="{E2B9D0D1-D070-4284-962E-047B16AD0483}"/>
                </a:ext>
              </a:extLst>
            </p:cNvPr>
            <p:cNvSpPr>
              <a:spLocks noEditPoints="1"/>
            </p:cNvSpPr>
            <p:nvPr/>
          </p:nvSpPr>
          <p:spPr bwMode="auto">
            <a:xfrm>
              <a:off x="127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0" name="Freeform 32">
              <a:extLst>
                <a:ext uri="{FF2B5EF4-FFF2-40B4-BE49-F238E27FC236}">
                  <a16:creationId xmlns:a16="http://schemas.microsoft.com/office/drawing/2014/main" id="{8ED1A3D8-516C-4C45-96D3-792660307B1C}"/>
                </a:ext>
              </a:extLst>
            </p:cNvPr>
            <p:cNvSpPr>
              <a:spLocks noEditPoints="1"/>
            </p:cNvSpPr>
            <p:nvPr/>
          </p:nvSpPr>
          <p:spPr bwMode="auto">
            <a:xfrm>
              <a:off x="127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1" name="Freeform 33">
              <a:extLst>
                <a:ext uri="{FF2B5EF4-FFF2-40B4-BE49-F238E27FC236}">
                  <a16:creationId xmlns:a16="http://schemas.microsoft.com/office/drawing/2014/main" id="{FE8629AA-31A9-4BCE-8607-B378FB799CA3}"/>
                </a:ext>
              </a:extLst>
            </p:cNvPr>
            <p:cNvSpPr>
              <a:spLocks noEditPoints="1"/>
            </p:cNvSpPr>
            <p:nvPr/>
          </p:nvSpPr>
          <p:spPr bwMode="auto">
            <a:xfrm>
              <a:off x="127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2" name="Freeform 34">
              <a:extLst>
                <a:ext uri="{FF2B5EF4-FFF2-40B4-BE49-F238E27FC236}">
                  <a16:creationId xmlns:a16="http://schemas.microsoft.com/office/drawing/2014/main" id="{53BD8118-89E3-484D-A772-49FA6B8446EA}"/>
                </a:ext>
              </a:extLst>
            </p:cNvPr>
            <p:cNvSpPr>
              <a:spLocks noEditPoints="1"/>
            </p:cNvSpPr>
            <p:nvPr/>
          </p:nvSpPr>
          <p:spPr bwMode="auto">
            <a:xfrm>
              <a:off x="127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3" name="Freeform 35">
              <a:extLst>
                <a:ext uri="{FF2B5EF4-FFF2-40B4-BE49-F238E27FC236}">
                  <a16:creationId xmlns:a16="http://schemas.microsoft.com/office/drawing/2014/main" id="{415F08B4-51E2-41CD-9D9B-62A8D0FBE0FF}"/>
                </a:ext>
              </a:extLst>
            </p:cNvPr>
            <p:cNvSpPr>
              <a:spLocks noEditPoints="1"/>
            </p:cNvSpPr>
            <p:nvPr/>
          </p:nvSpPr>
          <p:spPr bwMode="auto">
            <a:xfrm>
              <a:off x="127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4" name="Freeform 36">
              <a:extLst>
                <a:ext uri="{FF2B5EF4-FFF2-40B4-BE49-F238E27FC236}">
                  <a16:creationId xmlns:a16="http://schemas.microsoft.com/office/drawing/2014/main" id="{24E8C414-D051-4006-A923-33533D95ADEA}"/>
                </a:ext>
              </a:extLst>
            </p:cNvPr>
            <p:cNvSpPr>
              <a:spLocks noEditPoints="1"/>
            </p:cNvSpPr>
            <p:nvPr/>
          </p:nvSpPr>
          <p:spPr bwMode="auto">
            <a:xfrm>
              <a:off x="127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5" name="Freeform 37">
              <a:extLst>
                <a:ext uri="{FF2B5EF4-FFF2-40B4-BE49-F238E27FC236}">
                  <a16:creationId xmlns:a16="http://schemas.microsoft.com/office/drawing/2014/main" id="{09C2D451-65D0-44CC-BC1C-998F9AA2409F}"/>
                </a:ext>
              </a:extLst>
            </p:cNvPr>
            <p:cNvSpPr>
              <a:spLocks noEditPoints="1"/>
            </p:cNvSpPr>
            <p:nvPr/>
          </p:nvSpPr>
          <p:spPr bwMode="auto">
            <a:xfrm>
              <a:off x="127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6" name="Rectangle 38">
              <a:extLst>
                <a:ext uri="{FF2B5EF4-FFF2-40B4-BE49-F238E27FC236}">
                  <a16:creationId xmlns:a16="http://schemas.microsoft.com/office/drawing/2014/main" id="{1DBA76AC-7AB0-453A-95C5-081B7217FCC6}"/>
                </a:ext>
              </a:extLst>
            </p:cNvPr>
            <p:cNvSpPr>
              <a:spLocks noChangeArrowheads="1"/>
            </p:cNvSpPr>
            <p:nvPr/>
          </p:nvSpPr>
          <p:spPr bwMode="auto">
            <a:xfrm>
              <a:off x="1279" y="4269"/>
              <a:ext cx="21"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07" name="Rectangle 39">
              <a:extLst>
                <a:ext uri="{FF2B5EF4-FFF2-40B4-BE49-F238E27FC236}">
                  <a16:creationId xmlns:a16="http://schemas.microsoft.com/office/drawing/2014/main" id="{9AE0B3A7-76FA-46DB-B586-3FD996914E7F}"/>
                </a:ext>
              </a:extLst>
            </p:cNvPr>
            <p:cNvSpPr>
              <a:spLocks noChangeArrowheads="1"/>
            </p:cNvSpPr>
            <p:nvPr/>
          </p:nvSpPr>
          <p:spPr bwMode="auto">
            <a:xfrm>
              <a:off x="1724" y="23"/>
              <a:ext cx="21"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08" name="Freeform 40">
              <a:extLst>
                <a:ext uri="{FF2B5EF4-FFF2-40B4-BE49-F238E27FC236}">
                  <a16:creationId xmlns:a16="http://schemas.microsoft.com/office/drawing/2014/main" id="{6C4EA76A-91B1-4E29-959D-02FE7F0CE081}"/>
                </a:ext>
              </a:extLst>
            </p:cNvPr>
            <p:cNvSpPr>
              <a:spLocks noEditPoints="1"/>
            </p:cNvSpPr>
            <p:nvPr/>
          </p:nvSpPr>
          <p:spPr bwMode="auto">
            <a:xfrm>
              <a:off x="1724"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09" name="Freeform 41">
              <a:extLst>
                <a:ext uri="{FF2B5EF4-FFF2-40B4-BE49-F238E27FC236}">
                  <a16:creationId xmlns:a16="http://schemas.microsoft.com/office/drawing/2014/main" id="{0858ECE0-D268-4E49-A6F6-61428F2259D9}"/>
                </a:ext>
              </a:extLst>
            </p:cNvPr>
            <p:cNvSpPr>
              <a:spLocks noEditPoints="1"/>
            </p:cNvSpPr>
            <p:nvPr/>
          </p:nvSpPr>
          <p:spPr bwMode="auto">
            <a:xfrm>
              <a:off x="1724"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0" name="Freeform 42">
              <a:extLst>
                <a:ext uri="{FF2B5EF4-FFF2-40B4-BE49-F238E27FC236}">
                  <a16:creationId xmlns:a16="http://schemas.microsoft.com/office/drawing/2014/main" id="{B1F43F40-072A-4979-9677-134C68099C94}"/>
                </a:ext>
              </a:extLst>
            </p:cNvPr>
            <p:cNvSpPr>
              <a:spLocks noEditPoints="1"/>
            </p:cNvSpPr>
            <p:nvPr/>
          </p:nvSpPr>
          <p:spPr bwMode="auto">
            <a:xfrm>
              <a:off x="1724"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1" name="Freeform 43">
              <a:extLst>
                <a:ext uri="{FF2B5EF4-FFF2-40B4-BE49-F238E27FC236}">
                  <a16:creationId xmlns:a16="http://schemas.microsoft.com/office/drawing/2014/main" id="{2CEACC9D-D8AE-47B9-92BC-B2A5680E04A9}"/>
                </a:ext>
              </a:extLst>
            </p:cNvPr>
            <p:cNvSpPr>
              <a:spLocks noEditPoints="1"/>
            </p:cNvSpPr>
            <p:nvPr/>
          </p:nvSpPr>
          <p:spPr bwMode="auto">
            <a:xfrm>
              <a:off x="1724"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2" name="Freeform 44">
              <a:extLst>
                <a:ext uri="{FF2B5EF4-FFF2-40B4-BE49-F238E27FC236}">
                  <a16:creationId xmlns:a16="http://schemas.microsoft.com/office/drawing/2014/main" id="{744B8002-BD0E-40CB-8D68-565C89590671}"/>
                </a:ext>
              </a:extLst>
            </p:cNvPr>
            <p:cNvSpPr>
              <a:spLocks noEditPoints="1"/>
            </p:cNvSpPr>
            <p:nvPr/>
          </p:nvSpPr>
          <p:spPr bwMode="auto">
            <a:xfrm>
              <a:off x="1724"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3" name="Freeform 45">
              <a:extLst>
                <a:ext uri="{FF2B5EF4-FFF2-40B4-BE49-F238E27FC236}">
                  <a16:creationId xmlns:a16="http://schemas.microsoft.com/office/drawing/2014/main" id="{81AB5D14-96E9-4F2A-9BE1-32609CEF3E28}"/>
                </a:ext>
              </a:extLst>
            </p:cNvPr>
            <p:cNvSpPr>
              <a:spLocks noEditPoints="1"/>
            </p:cNvSpPr>
            <p:nvPr/>
          </p:nvSpPr>
          <p:spPr bwMode="auto">
            <a:xfrm>
              <a:off x="1724"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4" name="Freeform 46">
              <a:extLst>
                <a:ext uri="{FF2B5EF4-FFF2-40B4-BE49-F238E27FC236}">
                  <a16:creationId xmlns:a16="http://schemas.microsoft.com/office/drawing/2014/main" id="{E8AC9293-6421-4391-B2A6-B86B90810119}"/>
                </a:ext>
              </a:extLst>
            </p:cNvPr>
            <p:cNvSpPr>
              <a:spLocks noEditPoints="1"/>
            </p:cNvSpPr>
            <p:nvPr/>
          </p:nvSpPr>
          <p:spPr bwMode="auto">
            <a:xfrm>
              <a:off x="1724"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5" name="Freeform 47">
              <a:extLst>
                <a:ext uri="{FF2B5EF4-FFF2-40B4-BE49-F238E27FC236}">
                  <a16:creationId xmlns:a16="http://schemas.microsoft.com/office/drawing/2014/main" id="{0DC1BAD4-7961-438D-A0FB-D218E1C311B4}"/>
                </a:ext>
              </a:extLst>
            </p:cNvPr>
            <p:cNvSpPr>
              <a:spLocks noEditPoints="1"/>
            </p:cNvSpPr>
            <p:nvPr/>
          </p:nvSpPr>
          <p:spPr bwMode="auto">
            <a:xfrm>
              <a:off x="1724"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6" name="Freeform 48">
              <a:extLst>
                <a:ext uri="{FF2B5EF4-FFF2-40B4-BE49-F238E27FC236}">
                  <a16:creationId xmlns:a16="http://schemas.microsoft.com/office/drawing/2014/main" id="{DED0BC9B-DB59-4760-8BF4-A7260BA793D4}"/>
                </a:ext>
              </a:extLst>
            </p:cNvPr>
            <p:cNvSpPr>
              <a:spLocks noEditPoints="1"/>
            </p:cNvSpPr>
            <p:nvPr/>
          </p:nvSpPr>
          <p:spPr bwMode="auto">
            <a:xfrm>
              <a:off x="1724"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7" name="Freeform 49">
              <a:extLst>
                <a:ext uri="{FF2B5EF4-FFF2-40B4-BE49-F238E27FC236}">
                  <a16:creationId xmlns:a16="http://schemas.microsoft.com/office/drawing/2014/main" id="{366FA064-3FA8-446F-A6CE-442709125F02}"/>
                </a:ext>
              </a:extLst>
            </p:cNvPr>
            <p:cNvSpPr>
              <a:spLocks noEditPoints="1"/>
            </p:cNvSpPr>
            <p:nvPr/>
          </p:nvSpPr>
          <p:spPr bwMode="auto">
            <a:xfrm>
              <a:off x="1724"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18" name="Rectangle 50">
              <a:extLst>
                <a:ext uri="{FF2B5EF4-FFF2-40B4-BE49-F238E27FC236}">
                  <a16:creationId xmlns:a16="http://schemas.microsoft.com/office/drawing/2014/main" id="{89AD2E51-5F92-47A6-84EC-F26CCCBA62EB}"/>
                </a:ext>
              </a:extLst>
            </p:cNvPr>
            <p:cNvSpPr>
              <a:spLocks noChangeArrowheads="1"/>
            </p:cNvSpPr>
            <p:nvPr/>
          </p:nvSpPr>
          <p:spPr bwMode="auto">
            <a:xfrm>
              <a:off x="1724" y="4269"/>
              <a:ext cx="21"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19" name="Rectangle 51">
              <a:extLst>
                <a:ext uri="{FF2B5EF4-FFF2-40B4-BE49-F238E27FC236}">
                  <a16:creationId xmlns:a16="http://schemas.microsoft.com/office/drawing/2014/main" id="{0AC48318-8EFA-4AD8-BEAF-1D55681FC7C9}"/>
                </a:ext>
              </a:extLst>
            </p:cNvPr>
            <p:cNvSpPr>
              <a:spLocks noChangeArrowheads="1"/>
            </p:cNvSpPr>
            <p:nvPr/>
          </p:nvSpPr>
          <p:spPr bwMode="auto">
            <a:xfrm>
              <a:off x="2169" y="23"/>
              <a:ext cx="21"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20" name="Freeform 52">
              <a:extLst>
                <a:ext uri="{FF2B5EF4-FFF2-40B4-BE49-F238E27FC236}">
                  <a16:creationId xmlns:a16="http://schemas.microsoft.com/office/drawing/2014/main" id="{BAB211B0-F610-4915-9469-E128813D2788}"/>
                </a:ext>
              </a:extLst>
            </p:cNvPr>
            <p:cNvSpPr>
              <a:spLocks noEditPoints="1"/>
            </p:cNvSpPr>
            <p:nvPr/>
          </p:nvSpPr>
          <p:spPr bwMode="auto">
            <a:xfrm>
              <a:off x="2169" y="225"/>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1" name="Freeform 53">
              <a:extLst>
                <a:ext uri="{FF2B5EF4-FFF2-40B4-BE49-F238E27FC236}">
                  <a16:creationId xmlns:a16="http://schemas.microsoft.com/office/drawing/2014/main" id="{4C33BC0D-E0DD-4AC3-967C-E1EF450B8DBB}"/>
                </a:ext>
              </a:extLst>
            </p:cNvPr>
            <p:cNvSpPr>
              <a:spLocks noEditPoints="1"/>
            </p:cNvSpPr>
            <p:nvPr/>
          </p:nvSpPr>
          <p:spPr bwMode="auto">
            <a:xfrm>
              <a:off x="2169" y="630"/>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2" name="Freeform 54">
              <a:extLst>
                <a:ext uri="{FF2B5EF4-FFF2-40B4-BE49-F238E27FC236}">
                  <a16:creationId xmlns:a16="http://schemas.microsoft.com/office/drawing/2014/main" id="{DB526B12-8773-45BF-8D8C-FD47E2F72D6B}"/>
                </a:ext>
              </a:extLst>
            </p:cNvPr>
            <p:cNvSpPr>
              <a:spLocks noEditPoints="1"/>
            </p:cNvSpPr>
            <p:nvPr/>
          </p:nvSpPr>
          <p:spPr bwMode="auto">
            <a:xfrm>
              <a:off x="2169" y="1034"/>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3" name="Freeform 55">
              <a:extLst>
                <a:ext uri="{FF2B5EF4-FFF2-40B4-BE49-F238E27FC236}">
                  <a16:creationId xmlns:a16="http://schemas.microsoft.com/office/drawing/2014/main" id="{22D4A3A6-2ED2-4845-846B-6A4B9AB9F4C8}"/>
                </a:ext>
              </a:extLst>
            </p:cNvPr>
            <p:cNvSpPr>
              <a:spLocks noEditPoints="1"/>
            </p:cNvSpPr>
            <p:nvPr/>
          </p:nvSpPr>
          <p:spPr bwMode="auto">
            <a:xfrm>
              <a:off x="2169" y="1438"/>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4" name="Freeform 56">
              <a:extLst>
                <a:ext uri="{FF2B5EF4-FFF2-40B4-BE49-F238E27FC236}">
                  <a16:creationId xmlns:a16="http://schemas.microsoft.com/office/drawing/2014/main" id="{BA93BA45-09F6-4C05-A82E-9ECDBC5E0A7C}"/>
                </a:ext>
              </a:extLst>
            </p:cNvPr>
            <p:cNvSpPr>
              <a:spLocks noEditPoints="1"/>
            </p:cNvSpPr>
            <p:nvPr/>
          </p:nvSpPr>
          <p:spPr bwMode="auto">
            <a:xfrm>
              <a:off x="2169" y="1843"/>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5" name="Freeform 57">
              <a:extLst>
                <a:ext uri="{FF2B5EF4-FFF2-40B4-BE49-F238E27FC236}">
                  <a16:creationId xmlns:a16="http://schemas.microsoft.com/office/drawing/2014/main" id="{D13DF7B9-9D97-4FE3-BCE5-35F6A06A1181}"/>
                </a:ext>
              </a:extLst>
            </p:cNvPr>
            <p:cNvSpPr>
              <a:spLocks noEditPoints="1"/>
            </p:cNvSpPr>
            <p:nvPr/>
          </p:nvSpPr>
          <p:spPr bwMode="auto">
            <a:xfrm>
              <a:off x="2169" y="2247"/>
              <a:ext cx="21"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6" name="Freeform 58">
              <a:extLst>
                <a:ext uri="{FF2B5EF4-FFF2-40B4-BE49-F238E27FC236}">
                  <a16:creationId xmlns:a16="http://schemas.microsoft.com/office/drawing/2014/main" id="{B2FE4D9B-A761-4FB8-89CF-CBB11BA4E5A9}"/>
                </a:ext>
              </a:extLst>
            </p:cNvPr>
            <p:cNvSpPr>
              <a:spLocks noEditPoints="1"/>
            </p:cNvSpPr>
            <p:nvPr/>
          </p:nvSpPr>
          <p:spPr bwMode="auto">
            <a:xfrm>
              <a:off x="2169" y="2652"/>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7" name="Freeform 59">
              <a:extLst>
                <a:ext uri="{FF2B5EF4-FFF2-40B4-BE49-F238E27FC236}">
                  <a16:creationId xmlns:a16="http://schemas.microsoft.com/office/drawing/2014/main" id="{B7E9AFA3-37F3-4BFD-A5D8-72606F45F270}"/>
                </a:ext>
              </a:extLst>
            </p:cNvPr>
            <p:cNvSpPr>
              <a:spLocks noEditPoints="1"/>
            </p:cNvSpPr>
            <p:nvPr/>
          </p:nvSpPr>
          <p:spPr bwMode="auto">
            <a:xfrm>
              <a:off x="2169" y="3056"/>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8" name="Freeform 60">
              <a:extLst>
                <a:ext uri="{FF2B5EF4-FFF2-40B4-BE49-F238E27FC236}">
                  <a16:creationId xmlns:a16="http://schemas.microsoft.com/office/drawing/2014/main" id="{792DDB2C-0DFB-4964-A988-201007EF6462}"/>
                </a:ext>
              </a:extLst>
            </p:cNvPr>
            <p:cNvSpPr>
              <a:spLocks noEditPoints="1"/>
            </p:cNvSpPr>
            <p:nvPr/>
          </p:nvSpPr>
          <p:spPr bwMode="auto">
            <a:xfrm>
              <a:off x="2169" y="3461"/>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29" name="Freeform 61">
              <a:extLst>
                <a:ext uri="{FF2B5EF4-FFF2-40B4-BE49-F238E27FC236}">
                  <a16:creationId xmlns:a16="http://schemas.microsoft.com/office/drawing/2014/main" id="{FB36F315-8270-4F7B-ABE0-458112711E7A}"/>
                </a:ext>
              </a:extLst>
            </p:cNvPr>
            <p:cNvSpPr>
              <a:spLocks noEditPoints="1"/>
            </p:cNvSpPr>
            <p:nvPr/>
          </p:nvSpPr>
          <p:spPr bwMode="auto">
            <a:xfrm>
              <a:off x="2169" y="3865"/>
              <a:ext cx="21"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0" name="Rectangle 62">
              <a:extLst>
                <a:ext uri="{FF2B5EF4-FFF2-40B4-BE49-F238E27FC236}">
                  <a16:creationId xmlns:a16="http://schemas.microsoft.com/office/drawing/2014/main" id="{CAA3A126-C8A0-48A9-9603-60FF1B9C242B}"/>
                </a:ext>
              </a:extLst>
            </p:cNvPr>
            <p:cNvSpPr>
              <a:spLocks noChangeArrowheads="1"/>
            </p:cNvSpPr>
            <p:nvPr/>
          </p:nvSpPr>
          <p:spPr bwMode="auto">
            <a:xfrm>
              <a:off x="2169" y="4269"/>
              <a:ext cx="21"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31" name="Rectangle 63">
              <a:extLst>
                <a:ext uri="{FF2B5EF4-FFF2-40B4-BE49-F238E27FC236}">
                  <a16:creationId xmlns:a16="http://schemas.microsoft.com/office/drawing/2014/main" id="{22A856BD-46FF-4CD6-A611-56B67BA75582}"/>
                </a:ext>
              </a:extLst>
            </p:cNvPr>
            <p:cNvSpPr>
              <a:spLocks noChangeArrowheads="1"/>
            </p:cNvSpPr>
            <p:nvPr/>
          </p:nvSpPr>
          <p:spPr bwMode="auto">
            <a:xfrm>
              <a:off x="2620"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32" name="Freeform 64">
              <a:extLst>
                <a:ext uri="{FF2B5EF4-FFF2-40B4-BE49-F238E27FC236}">
                  <a16:creationId xmlns:a16="http://schemas.microsoft.com/office/drawing/2014/main" id="{EA72CA3C-F239-4B8D-8565-62EE5C1C43F7}"/>
                </a:ext>
              </a:extLst>
            </p:cNvPr>
            <p:cNvSpPr>
              <a:spLocks noEditPoints="1"/>
            </p:cNvSpPr>
            <p:nvPr/>
          </p:nvSpPr>
          <p:spPr bwMode="auto">
            <a:xfrm>
              <a:off x="262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3" name="Freeform 65">
              <a:extLst>
                <a:ext uri="{FF2B5EF4-FFF2-40B4-BE49-F238E27FC236}">
                  <a16:creationId xmlns:a16="http://schemas.microsoft.com/office/drawing/2014/main" id="{7826B8DE-5D48-4938-B78B-D982B452974F}"/>
                </a:ext>
              </a:extLst>
            </p:cNvPr>
            <p:cNvSpPr>
              <a:spLocks noEditPoints="1"/>
            </p:cNvSpPr>
            <p:nvPr/>
          </p:nvSpPr>
          <p:spPr bwMode="auto">
            <a:xfrm>
              <a:off x="262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4" name="Freeform 66">
              <a:extLst>
                <a:ext uri="{FF2B5EF4-FFF2-40B4-BE49-F238E27FC236}">
                  <a16:creationId xmlns:a16="http://schemas.microsoft.com/office/drawing/2014/main" id="{F50A67EB-2355-4DA8-8EC6-3A348D25CFEB}"/>
                </a:ext>
              </a:extLst>
            </p:cNvPr>
            <p:cNvSpPr>
              <a:spLocks noEditPoints="1"/>
            </p:cNvSpPr>
            <p:nvPr/>
          </p:nvSpPr>
          <p:spPr bwMode="auto">
            <a:xfrm>
              <a:off x="262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5" name="Freeform 67">
              <a:extLst>
                <a:ext uri="{FF2B5EF4-FFF2-40B4-BE49-F238E27FC236}">
                  <a16:creationId xmlns:a16="http://schemas.microsoft.com/office/drawing/2014/main" id="{AEF2BD3C-F602-4BF8-A25F-C0D8769C239A}"/>
                </a:ext>
              </a:extLst>
            </p:cNvPr>
            <p:cNvSpPr>
              <a:spLocks noEditPoints="1"/>
            </p:cNvSpPr>
            <p:nvPr/>
          </p:nvSpPr>
          <p:spPr bwMode="auto">
            <a:xfrm>
              <a:off x="262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6" name="Freeform 68">
              <a:extLst>
                <a:ext uri="{FF2B5EF4-FFF2-40B4-BE49-F238E27FC236}">
                  <a16:creationId xmlns:a16="http://schemas.microsoft.com/office/drawing/2014/main" id="{E26A16B9-7033-4051-87FB-133A87368172}"/>
                </a:ext>
              </a:extLst>
            </p:cNvPr>
            <p:cNvSpPr>
              <a:spLocks noEditPoints="1"/>
            </p:cNvSpPr>
            <p:nvPr/>
          </p:nvSpPr>
          <p:spPr bwMode="auto">
            <a:xfrm>
              <a:off x="262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7" name="Freeform 69">
              <a:extLst>
                <a:ext uri="{FF2B5EF4-FFF2-40B4-BE49-F238E27FC236}">
                  <a16:creationId xmlns:a16="http://schemas.microsoft.com/office/drawing/2014/main" id="{057FF6D3-640C-4C8A-A748-410D14F27BF2}"/>
                </a:ext>
              </a:extLst>
            </p:cNvPr>
            <p:cNvSpPr>
              <a:spLocks noEditPoints="1"/>
            </p:cNvSpPr>
            <p:nvPr/>
          </p:nvSpPr>
          <p:spPr bwMode="auto">
            <a:xfrm>
              <a:off x="262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8" name="Freeform 70">
              <a:extLst>
                <a:ext uri="{FF2B5EF4-FFF2-40B4-BE49-F238E27FC236}">
                  <a16:creationId xmlns:a16="http://schemas.microsoft.com/office/drawing/2014/main" id="{B85CFEFF-E3FF-45EB-8A3B-F0A8CED4C679}"/>
                </a:ext>
              </a:extLst>
            </p:cNvPr>
            <p:cNvSpPr>
              <a:spLocks noEditPoints="1"/>
            </p:cNvSpPr>
            <p:nvPr/>
          </p:nvSpPr>
          <p:spPr bwMode="auto">
            <a:xfrm>
              <a:off x="262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39" name="Freeform 71">
              <a:extLst>
                <a:ext uri="{FF2B5EF4-FFF2-40B4-BE49-F238E27FC236}">
                  <a16:creationId xmlns:a16="http://schemas.microsoft.com/office/drawing/2014/main" id="{BC0C9FB8-DF45-4407-AEE6-6A51142CB00F}"/>
                </a:ext>
              </a:extLst>
            </p:cNvPr>
            <p:cNvSpPr>
              <a:spLocks noEditPoints="1"/>
            </p:cNvSpPr>
            <p:nvPr/>
          </p:nvSpPr>
          <p:spPr bwMode="auto">
            <a:xfrm>
              <a:off x="262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0" name="Freeform 72">
              <a:extLst>
                <a:ext uri="{FF2B5EF4-FFF2-40B4-BE49-F238E27FC236}">
                  <a16:creationId xmlns:a16="http://schemas.microsoft.com/office/drawing/2014/main" id="{9F42AE34-E3AF-4072-9FCE-7755885B5A21}"/>
                </a:ext>
              </a:extLst>
            </p:cNvPr>
            <p:cNvSpPr>
              <a:spLocks noEditPoints="1"/>
            </p:cNvSpPr>
            <p:nvPr/>
          </p:nvSpPr>
          <p:spPr bwMode="auto">
            <a:xfrm>
              <a:off x="262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1" name="Freeform 73">
              <a:extLst>
                <a:ext uri="{FF2B5EF4-FFF2-40B4-BE49-F238E27FC236}">
                  <a16:creationId xmlns:a16="http://schemas.microsoft.com/office/drawing/2014/main" id="{D8B36B90-2B86-4211-891D-4BFEA5EACBD1}"/>
                </a:ext>
              </a:extLst>
            </p:cNvPr>
            <p:cNvSpPr>
              <a:spLocks noEditPoints="1"/>
            </p:cNvSpPr>
            <p:nvPr/>
          </p:nvSpPr>
          <p:spPr bwMode="auto">
            <a:xfrm>
              <a:off x="262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2" name="Rectangle 74">
              <a:extLst>
                <a:ext uri="{FF2B5EF4-FFF2-40B4-BE49-F238E27FC236}">
                  <a16:creationId xmlns:a16="http://schemas.microsoft.com/office/drawing/2014/main" id="{7ACE497F-19D1-4CAE-9638-4C9F2D937E9F}"/>
                </a:ext>
              </a:extLst>
            </p:cNvPr>
            <p:cNvSpPr>
              <a:spLocks noChangeArrowheads="1"/>
            </p:cNvSpPr>
            <p:nvPr/>
          </p:nvSpPr>
          <p:spPr bwMode="auto">
            <a:xfrm>
              <a:off x="2620"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43" name="Rectangle 75">
              <a:extLst>
                <a:ext uri="{FF2B5EF4-FFF2-40B4-BE49-F238E27FC236}">
                  <a16:creationId xmlns:a16="http://schemas.microsoft.com/office/drawing/2014/main" id="{EEE75B53-2F69-4768-9080-A3FC65ACD5CD}"/>
                </a:ext>
              </a:extLst>
            </p:cNvPr>
            <p:cNvSpPr>
              <a:spLocks noChangeArrowheads="1"/>
            </p:cNvSpPr>
            <p:nvPr/>
          </p:nvSpPr>
          <p:spPr bwMode="auto">
            <a:xfrm>
              <a:off x="3065"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44" name="Freeform 76">
              <a:extLst>
                <a:ext uri="{FF2B5EF4-FFF2-40B4-BE49-F238E27FC236}">
                  <a16:creationId xmlns:a16="http://schemas.microsoft.com/office/drawing/2014/main" id="{B0AB69E8-EAE1-4233-8312-D2C5B1609CDA}"/>
                </a:ext>
              </a:extLst>
            </p:cNvPr>
            <p:cNvSpPr>
              <a:spLocks noEditPoints="1"/>
            </p:cNvSpPr>
            <p:nvPr/>
          </p:nvSpPr>
          <p:spPr bwMode="auto">
            <a:xfrm>
              <a:off x="3065"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5" name="Freeform 77">
              <a:extLst>
                <a:ext uri="{FF2B5EF4-FFF2-40B4-BE49-F238E27FC236}">
                  <a16:creationId xmlns:a16="http://schemas.microsoft.com/office/drawing/2014/main" id="{69E6C9A6-BEE0-4231-A412-653C2EADA7EC}"/>
                </a:ext>
              </a:extLst>
            </p:cNvPr>
            <p:cNvSpPr>
              <a:spLocks noEditPoints="1"/>
            </p:cNvSpPr>
            <p:nvPr/>
          </p:nvSpPr>
          <p:spPr bwMode="auto">
            <a:xfrm>
              <a:off x="3065"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6" name="Freeform 78">
              <a:extLst>
                <a:ext uri="{FF2B5EF4-FFF2-40B4-BE49-F238E27FC236}">
                  <a16:creationId xmlns:a16="http://schemas.microsoft.com/office/drawing/2014/main" id="{7215A0B5-A866-4AA1-A182-58F5950118B4}"/>
                </a:ext>
              </a:extLst>
            </p:cNvPr>
            <p:cNvSpPr>
              <a:spLocks noEditPoints="1"/>
            </p:cNvSpPr>
            <p:nvPr/>
          </p:nvSpPr>
          <p:spPr bwMode="auto">
            <a:xfrm>
              <a:off x="3065"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7" name="Freeform 79">
              <a:extLst>
                <a:ext uri="{FF2B5EF4-FFF2-40B4-BE49-F238E27FC236}">
                  <a16:creationId xmlns:a16="http://schemas.microsoft.com/office/drawing/2014/main" id="{E5968395-68DE-4ACD-9F28-91FFDB9F76AB}"/>
                </a:ext>
              </a:extLst>
            </p:cNvPr>
            <p:cNvSpPr>
              <a:spLocks noEditPoints="1"/>
            </p:cNvSpPr>
            <p:nvPr/>
          </p:nvSpPr>
          <p:spPr bwMode="auto">
            <a:xfrm>
              <a:off x="3065"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8" name="Freeform 80">
              <a:extLst>
                <a:ext uri="{FF2B5EF4-FFF2-40B4-BE49-F238E27FC236}">
                  <a16:creationId xmlns:a16="http://schemas.microsoft.com/office/drawing/2014/main" id="{31567FFB-0AF7-4407-BD3E-5CF9DF584065}"/>
                </a:ext>
              </a:extLst>
            </p:cNvPr>
            <p:cNvSpPr>
              <a:spLocks noEditPoints="1"/>
            </p:cNvSpPr>
            <p:nvPr/>
          </p:nvSpPr>
          <p:spPr bwMode="auto">
            <a:xfrm>
              <a:off x="3065"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49" name="Freeform 81">
              <a:extLst>
                <a:ext uri="{FF2B5EF4-FFF2-40B4-BE49-F238E27FC236}">
                  <a16:creationId xmlns:a16="http://schemas.microsoft.com/office/drawing/2014/main" id="{A826F0FA-81E6-42F5-809D-18936C182D41}"/>
                </a:ext>
              </a:extLst>
            </p:cNvPr>
            <p:cNvSpPr>
              <a:spLocks noEditPoints="1"/>
            </p:cNvSpPr>
            <p:nvPr/>
          </p:nvSpPr>
          <p:spPr bwMode="auto">
            <a:xfrm>
              <a:off x="3065"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0" name="Freeform 82">
              <a:extLst>
                <a:ext uri="{FF2B5EF4-FFF2-40B4-BE49-F238E27FC236}">
                  <a16:creationId xmlns:a16="http://schemas.microsoft.com/office/drawing/2014/main" id="{CE89C100-0801-4571-B412-B47017FF0342}"/>
                </a:ext>
              </a:extLst>
            </p:cNvPr>
            <p:cNvSpPr>
              <a:spLocks noEditPoints="1"/>
            </p:cNvSpPr>
            <p:nvPr/>
          </p:nvSpPr>
          <p:spPr bwMode="auto">
            <a:xfrm>
              <a:off x="3065"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1" name="Freeform 83">
              <a:extLst>
                <a:ext uri="{FF2B5EF4-FFF2-40B4-BE49-F238E27FC236}">
                  <a16:creationId xmlns:a16="http://schemas.microsoft.com/office/drawing/2014/main" id="{DDAC5932-AA20-46A7-97D0-8981BC77287A}"/>
                </a:ext>
              </a:extLst>
            </p:cNvPr>
            <p:cNvSpPr>
              <a:spLocks noEditPoints="1"/>
            </p:cNvSpPr>
            <p:nvPr/>
          </p:nvSpPr>
          <p:spPr bwMode="auto">
            <a:xfrm>
              <a:off x="3065"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2" name="Freeform 84">
              <a:extLst>
                <a:ext uri="{FF2B5EF4-FFF2-40B4-BE49-F238E27FC236}">
                  <a16:creationId xmlns:a16="http://schemas.microsoft.com/office/drawing/2014/main" id="{C9524EEF-6DAF-4048-9AE6-35DCAAEC406B}"/>
                </a:ext>
              </a:extLst>
            </p:cNvPr>
            <p:cNvSpPr>
              <a:spLocks noEditPoints="1"/>
            </p:cNvSpPr>
            <p:nvPr/>
          </p:nvSpPr>
          <p:spPr bwMode="auto">
            <a:xfrm>
              <a:off x="3065"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3" name="Freeform 85">
              <a:extLst>
                <a:ext uri="{FF2B5EF4-FFF2-40B4-BE49-F238E27FC236}">
                  <a16:creationId xmlns:a16="http://schemas.microsoft.com/office/drawing/2014/main" id="{EF55733B-4246-4940-A2C4-ADC711992E0F}"/>
                </a:ext>
              </a:extLst>
            </p:cNvPr>
            <p:cNvSpPr>
              <a:spLocks noEditPoints="1"/>
            </p:cNvSpPr>
            <p:nvPr/>
          </p:nvSpPr>
          <p:spPr bwMode="auto">
            <a:xfrm>
              <a:off x="3065"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4" name="Rectangle 86">
              <a:extLst>
                <a:ext uri="{FF2B5EF4-FFF2-40B4-BE49-F238E27FC236}">
                  <a16:creationId xmlns:a16="http://schemas.microsoft.com/office/drawing/2014/main" id="{8B9B07A4-CFB8-42FB-9FED-EA2C90593B98}"/>
                </a:ext>
              </a:extLst>
            </p:cNvPr>
            <p:cNvSpPr>
              <a:spLocks noChangeArrowheads="1"/>
            </p:cNvSpPr>
            <p:nvPr/>
          </p:nvSpPr>
          <p:spPr bwMode="auto">
            <a:xfrm>
              <a:off x="3065"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55" name="Rectangle 87">
              <a:extLst>
                <a:ext uri="{FF2B5EF4-FFF2-40B4-BE49-F238E27FC236}">
                  <a16:creationId xmlns:a16="http://schemas.microsoft.com/office/drawing/2014/main" id="{F04CE133-0ABC-4782-87D0-947372BCE3E8}"/>
                </a:ext>
              </a:extLst>
            </p:cNvPr>
            <p:cNvSpPr>
              <a:spLocks noChangeArrowheads="1"/>
            </p:cNvSpPr>
            <p:nvPr/>
          </p:nvSpPr>
          <p:spPr bwMode="auto">
            <a:xfrm>
              <a:off x="3510"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56" name="Freeform 88">
              <a:extLst>
                <a:ext uri="{FF2B5EF4-FFF2-40B4-BE49-F238E27FC236}">
                  <a16:creationId xmlns:a16="http://schemas.microsoft.com/office/drawing/2014/main" id="{F9CA72CF-A913-4420-B086-C2568A1D56A1}"/>
                </a:ext>
              </a:extLst>
            </p:cNvPr>
            <p:cNvSpPr>
              <a:spLocks noEditPoints="1"/>
            </p:cNvSpPr>
            <p:nvPr/>
          </p:nvSpPr>
          <p:spPr bwMode="auto">
            <a:xfrm>
              <a:off x="351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7" name="Freeform 89">
              <a:extLst>
                <a:ext uri="{FF2B5EF4-FFF2-40B4-BE49-F238E27FC236}">
                  <a16:creationId xmlns:a16="http://schemas.microsoft.com/office/drawing/2014/main" id="{F41E76E0-0E02-4530-A485-C18B7F9C16EB}"/>
                </a:ext>
              </a:extLst>
            </p:cNvPr>
            <p:cNvSpPr>
              <a:spLocks noEditPoints="1"/>
            </p:cNvSpPr>
            <p:nvPr/>
          </p:nvSpPr>
          <p:spPr bwMode="auto">
            <a:xfrm>
              <a:off x="351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8" name="Freeform 90">
              <a:extLst>
                <a:ext uri="{FF2B5EF4-FFF2-40B4-BE49-F238E27FC236}">
                  <a16:creationId xmlns:a16="http://schemas.microsoft.com/office/drawing/2014/main" id="{8A2A0EA5-0B2C-4C4B-A361-0097C27F1493}"/>
                </a:ext>
              </a:extLst>
            </p:cNvPr>
            <p:cNvSpPr>
              <a:spLocks noEditPoints="1"/>
            </p:cNvSpPr>
            <p:nvPr/>
          </p:nvSpPr>
          <p:spPr bwMode="auto">
            <a:xfrm>
              <a:off x="351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59" name="Freeform 91">
              <a:extLst>
                <a:ext uri="{FF2B5EF4-FFF2-40B4-BE49-F238E27FC236}">
                  <a16:creationId xmlns:a16="http://schemas.microsoft.com/office/drawing/2014/main" id="{0CB4E774-55D4-4F04-904C-8F89BE45EDE1}"/>
                </a:ext>
              </a:extLst>
            </p:cNvPr>
            <p:cNvSpPr>
              <a:spLocks noEditPoints="1"/>
            </p:cNvSpPr>
            <p:nvPr/>
          </p:nvSpPr>
          <p:spPr bwMode="auto">
            <a:xfrm>
              <a:off x="351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0" name="Freeform 92">
              <a:extLst>
                <a:ext uri="{FF2B5EF4-FFF2-40B4-BE49-F238E27FC236}">
                  <a16:creationId xmlns:a16="http://schemas.microsoft.com/office/drawing/2014/main" id="{ECA32546-F00A-40BB-A716-28FE70F0C043}"/>
                </a:ext>
              </a:extLst>
            </p:cNvPr>
            <p:cNvSpPr>
              <a:spLocks noEditPoints="1"/>
            </p:cNvSpPr>
            <p:nvPr/>
          </p:nvSpPr>
          <p:spPr bwMode="auto">
            <a:xfrm>
              <a:off x="351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1" name="Freeform 93">
              <a:extLst>
                <a:ext uri="{FF2B5EF4-FFF2-40B4-BE49-F238E27FC236}">
                  <a16:creationId xmlns:a16="http://schemas.microsoft.com/office/drawing/2014/main" id="{A041F97E-40AB-4C9F-9321-B97F459E0971}"/>
                </a:ext>
              </a:extLst>
            </p:cNvPr>
            <p:cNvSpPr>
              <a:spLocks noEditPoints="1"/>
            </p:cNvSpPr>
            <p:nvPr/>
          </p:nvSpPr>
          <p:spPr bwMode="auto">
            <a:xfrm>
              <a:off x="351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2" name="Freeform 94">
              <a:extLst>
                <a:ext uri="{FF2B5EF4-FFF2-40B4-BE49-F238E27FC236}">
                  <a16:creationId xmlns:a16="http://schemas.microsoft.com/office/drawing/2014/main" id="{98EF060D-06EB-4DBE-B1E5-1D11E2F250FF}"/>
                </a:ext>
              </a:extLst>
            </p:cNvPr>
            <p:cNvSpPr>
              <a:spLocks noEditPoints="1"/>
            </p:cNvSpPr>
            <p:nvPr/>
          </p:nvSpPr>
          <p:spPr bwMode="auto">
            <a:xfrm>
              <a:off x="351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3" name="Freeform 95">
              <a:extLst>
                <a:ext uri="{FF2B5EF4-FFF2-40B4-BE49-F238E27FC236}">
                  <a16:creationId xmlns:a16="http://schemas.microsoft.com/office/drawing/2014/main" id="{DF5578F4-E10B-4255-9F25-7601E1A4EFE0}"/>
                </a:ext>
              </a:extLst>
            </p:cNvPr>
            <p:cNvSpPr>
              <a:spLocks noEditPoints="1"/>
            </p:cNvSpPr>
            <p:nvPr/>
          </p:nvSpPr>
          <p:spPr bwMode="auto">
            <a:xfrm>
              <a:off x="351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4" name="Freeform 96">
              <a:extLst>
                <a:ext uri="{FF2B5EF4-FFF2-40B4-BE49-F238E27FC236}">
                  <a16:creationId xmlns:a16="http://schemas.microsoft.com/office/drawing/2014/main" id="{0D5812D9-3736-4066-9C60-148789CA5478}"/>
                </a:ext>
              </a:extLst>
            </p:cNvPr>
            <p:cNvSpPr>
              <a:spLocks noEditPoints="1"/>
            </p:cNvSpPr>
            <p:nvPr/>
          </p:nvSpPr>
          <p:spPr bwMode="auto">
            <a:xfrm>
              <a:off x="351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5" name="Freeform 97">
              <a:extLst>
                <a:ext uri="{FF2B5EF4-FFF2-40B4-BE49-F238E27FC236}">
                  <a16:creationId xmlns:a16="http://schemas.microsoft.com/office/drawing/2014/main" id="{9276EF10-0A4D-40F7-94C4-66A352B2A99D}"/>
                </a:ext>
              </a:extLst>
            </p:cNvPr>
            <p:cNvSpPr>
              <a:spLocks noEditPoints="1"/>
            </p:cNvSpPr>
            <p:nvPr/>
          </p:nvSpPr>
          <p:spPr bwMode="auto">
            <a:xfrm>
              <a:off x="351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6" name="Rectangle 98">
              <a:extLst>
                <a:ext uri="{FF2B5EF4-FFF2-40B4-BE49-F238E27FC236}">
                  <a16:creationId xmlns:a16="http://schemas.microsoft.com/office/drawing/2014/main" id="{BE4F598E-E56B-4E43-9A41-59DE909F7778}"/>
                </a:ext>
              </a:extLst>
            </p:cNvPr>
            <p:cNvSpPr>
              <a:spLocks noChangeArrowheads="1"/>
            </p:cNvSpPr>
            <p:nvPr/>
          </p:nvSpPr>
          <p:spPr bwMode="auto">
            <a:xfrm>
              <a:off x="3510"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67" name="Rectangle 99">
              <a:extLst>
                <a:ext uri="{FF2B5EF4-FFF2-40B4-BE49-F238E27FC236}">
                  <a16:creationId xmlns:a16="http://schemas.microsoft.com/office/drawing/2014/main" id="{C1044E0A-F231-4B59-88E1-DFE71B2B5C75}"/>
                </a:ext>
              </a:extLst>
            </p:cNvPr>
            <p:cNvSpPr>
              <a:spLocks noChangeArrowheads="1"/>
            </p:cNvSpPr>
            <p:nvPr/>
          </p:nvSpPr>
          <p:spPr bwMode="auto">
            <a:xfrm>
              <a:off x="3960"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68" name="Freeform 100">
              <a:extLst>
                <a:ext uri="{FF2B5EF4-FFF2-40B4-BE49-F238E27FC236}">
                  <a16:creationId xmlns:a16="http://schemas.microsoft.com/office/drawing/2014/main" id="{B1F53EF7-B20F-46A4-8CC5-1DAEA70C8795}"/>
                </a:ext>
              </a:extLst>
            </p:cNvPr>
            <p:cNvSpPr>
              <a:spLocks noEditPoints="1"/>
            </p:cNvSpPr>
            <p:nvPr/>
          </p:nvSpPr>
          <p:spPr bwMode="auto">
            <a:xfrm>
              <a:off x="396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69" name="Freeform 101">
              <a:extLst>
                <a:ext uri="{FF2B5EF4-FFF2-40B4-BE49-F238E27FC236}">
                  <a16:creationId xmlns:a16="http://schemas.microsoft.com/office/drawing/2014/main" id="{A76901EE-02E7-441F-82B1-18D36C4464A9}"/>
                </a:ext>
              </a:extLst>
            </p:cNvPr>
            <p:cNvSpPr>
              <a:spLocks noEditPoints="1"/>
            </p:cNvSpPr>
            <p:nvPr/>
          </p:nvSpPr>
          <p:spPr bwMode="auto">
            <a:xfrm>
              <a:off x="396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0" name="Freeform 102">
              <a:extLst>
                <a:ext uri="{FF2B5EF4-FFF2-40B4-BE49-F238E27FC236}">
                  <a16:creationId xmlns:a16="http://schemas.microsoft.com/office/drawing/2014/main" id="{13CDA966-7F64-4670-9423-D154991869AC}"/>
                </a:ext>
              </a:extLst>
            </p:cNvPr>
            <p:cNvSpPr>
              <a:spLocks noEditPoints="1"/>
            </p:cNvSpPr>
            <p:nvPr/>
          </p:nvSpPr>
          <p:spPr bwMode="auto">
            <a:xfrm>
              <a:off x="396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1" name="Freeform 103">
              <a:extLst>
                <a:ext uri="{FF2B5EF4-FFF2-40B4-BE49-F238E27FC236}">
                  <a16:creationId xmlns:a16="http://schemas.microsoft.com/office/drawing/2014/main" id="{02492288-4D7A-46FC-BBCE-667883F3B413}"/>
                </a:ext>
              </a:extLst>
            </p:cNvPr>
            <p:cNvSpPr>
              <a:spLocks noEditPoints="1"/>
            </p:cNvSpPr>
            <p:nvPr/>
          </p:nvSpPr>
          <p:spPr bwMode="auto">
            <a:xfrm>
              <a:off x="396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2" name="Freeform 104">
              <a:extLst>
                <a:ext uri="{FF2B5EF4-FFF2-40B4-BE49-F238E27FC236}">
                  <a16:creationId xmlns:a16="http://schemas.microsoft.com/office/drawing/2014/main" id="{D4DFBB3B-197B-4DDA-B87B-4958373B8760}"/>
                </a:ext>
              </a:extLst>
            </p:cNvPr>
            <p:cNvSpPr>
              <a:spLocks noEditPoints="1"/>
            </p:cNvSpPr>
            <p:nvPr/>
          </p:nvSpPr>
          <p:spPr bwMode="auto">
            <a:xfrm>
              <a:off x="396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3" name="Freeform 105">
              <a:extLst>
                <a:ext uri="{FF2B5EF4-FFF2-40B4-BE49-F238E27FC236}">
                  <a16:creationId xmlns:a16="http://schemas.microsoft.com/office/drawing/2014/main" id="{8FD2B17B-1E01-4CDA-A386-AB1971E1934E}"/>
                </a:ext>
              </a:extLst>
            </p:cNvPr>
            <p:cNvSpPr>
              <a:spLocks noEditPoints="1"/>
            </p:cNvSpPr>
            <p:nvPr/>
          </p:nvSpPr>
          <p:spPr bwMode="auto">
            <a:xfrm>
              <a:off x="396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4" name="Freeform 106">
              <a:extLst>
                <a:ext uri="{FF2B5EF4-FFF2-40B4-BE49-F238E27FC236}">
                  <a16:creationId xmlns:a16="http://schemas.microsoft.com/office/drawing/2014/main" id="{7884C7C0-AD1A-47F0-BF3C-64DDA5E434ED}"/>
                </a:ext>
              </a:extLst>
            </p:cNvPr>
            <p:cNvSpPr>
              <a:spLocks noEditPoints="1"/>
            </p:cNvSpPr>
            <p:nvPr/>
          </p:nvSpPr>
          <p:spPr bwMode="auto">
            <a:xfrm>
              <a:off x="396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5" name="Freeform 107">
              <a:extLst>
                <a:ext uri="{FF2B5EF4-FFF2-40B4-BE49-F238E27FC236}">
                  <a16:creationId xmlns:a16="http://schemas.microsoft.com/office/drawing/2014/main" id="{013F4105-2B1C-4D1C-8AA8-9792EA80F8C0}"/>
                </a:ext>
              </a:extLst>
            </p:cNvPr>
            <p:cNvSpPr>
              <a:spLocks noEditPoints="1"/>
            </p:cNvSpPr>
            <p:nvPr/>
          </p:nvSpPr>
          <p:spPr bwMode="auto">
            <a:xfrm>
              <a:off x="396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6" name="Freeform 108">
              <a:extLst>
                <a:ext uri="{FF2B5EF4-FFF2-40B4-BE49-F238E27FC236}">
                  <a16:creationId xmlns:a16="http://schemas.microsoft.com/office/drawing/2014/main" id="{5F1A80FE-930B-48D3-8BB3-62E133F8ABA7}"/>
                </a:ext>
              </a:extLst>
            </p:cNvPr>
            <p:cNvSpPr>
              <a:spLocks noEditPoints="1"/>
            </p:cNvSpPr>
            <p:nvPr/>
          </p:nvSpPr>
          <p:spPr bwMode="auto">
            <a:xfrm>
              <a:off x="396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7" name="Freeform 109">
              <a:extLst>
                <a:ext uri="{FF2B5EF4-FFF2-40B4-BE49-F238E27FC236}">
                  <a16:creationId xmlns:a16="http://schemas.microsoft.com/office/drawing/2014/main" id="{E326EC9E-D9E7-4217-BA54-E54F62B1DA8B}"/>
                </a:ext>
              </a:extLst>
            </p:cNvPr>
            <p:cNvSpPr>
              <a:spLocks noEditPoints="1"/>
            </p:cNvSpPr>
            <p:nvPr/>
          </p:nvSpPr>
          <p:spPr bwMode="auto">
            <a:xfrm>
              <a:off x="396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78" name="Rectangle 110">
              <a:extLst>
                <a:ext uri="{FF2B5EF4-FFF2-40B4-BE49-F238E27FC236}">
                  <a16:creationId xmlns:a16="http://schemas.microsoft.com/office/drawing/2014/main" id="{76568F82-15A5-4436-AADD-82511FED729E}"/>
                </a:ext>
              </a:extLst>
            </p:cNvPr>
            <p:cNvSpPr>
              <a:spLocks noChangeArrowheads="1"/>
            </p:cNvSpPr>
            <p:nvPr/>
          </p:nvSpPr>
          <p:spPr bwMode="auto">
            <a:xfrm>
              <a:off x="3960"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79" name="Rectangle 111">
              <a:extLst>
                <a:ext uri="{FF2B5EF4-FFF2-40B4-BE49-F238E27FC236}">
                  <a16:creationId xmlns:a16="http://schemas.microsoft.com/office/drawing/2014/main" id="{FE75EB6F-6EA2-452C-979B-7EDD6AEB664F}"/>
                </a:ext>
              </a:extLst>
            </p:cNvPr>
            <p:cNvSpPr>
              <a:spLocks noChangeArrowheads="1"/>
            </p:cNvSpPr>
            <p:nvPr/>
          </p:nvSpPr>
          <p:spPr bwMode="auto">
            <a:xfrm>
              <a:off x="4405"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80" name="Freeform 112">
              <a:extLst>
                <a:ext uri="{FF2B5EF4-FFF2-40B4-BE49-F238E27FC236}">
                  <a16:creationId xmlns:a16="http://schemas.microsoft.com/office/drawing/2014/main" id="{87CE2231-A043-4B2D-8783-97469EC21454}"/>
                </a:ext>
              </a:extLst>
            </p:cNvPr>
            <p:cNvSpPr>
              <a:spLocks noEditPoints="1"/>
            </p:cNvSpPr>
            <p:nvPr/>
          </p:nvSpPr>
          <p:spPr bwMode="auto">
            <a:xfrm>
              <a:off x="4405"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1" name="Freeform 113">
              <a:extLst>
                <a:ext uri="{FF2B5EF4-FFF2-40B4-BE49-F238E27FC236}">
                  <a16:creationId xmlns:a16="http://schemas.microsoft.com/office/drawing/2014/main" id="{7FEB8D1F-9A39-4FDE-838F-828BF26E1B03}"/>
                </a:ext>
              </a:extLst>
            </p:cNvPr>
            <p:cNvSpPr>
              <a:spLocks noEditPoints="1"/>
            </p:cNvSpPr>
            <p:nvPr/>
          </p:nvSpPr>
          <p:spPr bwMode="auto">
            <a:xfrm>
              <a:off x="4405"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2" name="Freeform 114">
              <a:extLst>
                <a:ext uri="{FF2B5EF4-FFF2-40B4-BE49-F238E27FC236}">
                  <a16:creationId xmlns:a16="http://schemas.microsoft.com/office/drawing/2014/main" id="{1E3CF0B4-7F69-454A-914B-66DE2E159740}"/>
                </a:ext>
              </a:extLst>
            </p:cNvPr>
            <p:cNvSpPr>
              <a:spLocks noEditPoints="1"/>
            </p:cNvSpPr>
            <p:nvPr/>
          </p:nvSpPr>
          <p:spPr bwMode="auto">
            <a:xfrm>
              <a:off x="4405"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3" name="Freeform 115">
              <a:extLst>
                <a:ext uri="{FF2B5EF4-FFF2-40B4-BE49-F238E27FC236}">
                  <a16:creationId xmlns:a16="http://schemas.microsoft.com/office/drawing/2014/main" id="{CD1CCBBB-E206-4763-93D1-633461787DFE}"/>
                </a:ext>
              </a:extLst>
            </p:cNvPr>
            <p:cNvSpPr>
              <a:spLocks noEditPoints="1"/>
            </p:cNvSpPr>
            <p:nvPr/>
          </p:nvSpPr>
          <p:spPr bwMode="auto">
            <a:xfrm>
              <a:off x="4405"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4" name="Freeform 116">
              <a:extLst>
                <a:ext uri="{FF2B5EF4-FFF2-40B4-BE49-F238E27FC236}">
                  <a16:creationId xmlns:a16="http://schemas.microsoft.com/office/drawing/2014/main" id="{A5ABEFCA-FECB-4534-893C-72B7AF9F0731}"/>
                </a:ext>
              </a:extLst>
            </p:cNvPr>
            <p:cNvSpPr>
              <a:spLocks noEditPoints="1"/>
            </p:cNvSpPr>
            <p:nvPr/>
          </p:nvSpPr>
          <p:spPr bwMode="auto">
            <a:xfrm>
              <a:off x="4405"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5" name="Freeform 117">
              <a:extLst>
                <a:ext uri="{FF2B5EF4-FFF2-40B4-BE49-F238E27FC236}">
                  <a16:creationId xmlns:a16="http://schemas.microsoft.com/office/drawing/2014/main" id="{DB2941AF-95AE-4727-9453-246C28318EA1}"/>
                </a:ext>
              </a:extLst>
            </p:cNvPr>
            <p:cNvSpPr>
              <a:spLocks noEditPoints="1"/>
            </p:cNvSpPr>
            <p:nvPr/>
          </p:nvSpPr>
          <p:spPr bwMode="auto">
            <a:xfrm>
              <a:off x="4405"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6" name="Freeform 118">
              <a:extLst>
                <a:ext uri="{FF2B5EF4-FFF2-40B4-BE49-F238E27FC236}">
                  <a16:creationId xmlns:a16="http://schemas.microsoft.com/office/drawing/2014/main" id="{9A999791-BA52-4F48-8656-49CF5C998691}"/>
                </a:ext>
              </a:extLst>
            </p:cNvPr>
            <p:cNvSpPr>
              <a:spLocks noEditPoints="1"/>
            </p:cNvSpPr>
            <p:nvPr/>
          </p:nvSpPr>
          <p:spPr bwMode="auto">
            <a:xfrm>
              <a:off x="4405"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7" name="Freeform 119">
              <a:extLst>
                <a:ext uri="{FF2B5EF4-FFF2-40B4-BE49-F238E27FC236}">
                  <a16:creationId xmlns:a16="http://schemas.microsoft.com/office/drawing/2014/main" id="{8F25CF00-7B25-4259-9F6A-BC3C6181DEC2}"/>
                </a:ext>
              </a:extLst>
            </p:cNvPr>
            <p:cNvSpPr>
              <a:spLocks noEditPoints="1"/>
            </p:cNvSpPr>
            <p:nvPr/>
          </p:nvSpPr>
          <p:spPr bwMode="auto">
            <a:xfrm>
              <a:off x="4405"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8" name="Freeform 120">
              <a:extLst>
                <a:ext uri="{FF2B5EF4-FFF2-40B4-BE49-F238E27FC236}">
                  <a16:creationId xmlns:a16="http://schemas.microsoft.com/office/drawing/2014/main" id="{437BD326-A2FE-4D73-A55E-6EA4F50DDB89}"/>
                </a:ext>
              </a:extLst>
            </p:cNvPr>
            <p:cNvSpPr>
              <a:spLocks noEditPoints="1"/>
            </p:cNvSpPr>
            <p:nvPr/>
          </p:nvSpPr>
          <p:spPr bwMode="auto">
            <a:xfrm>
              <a:off x="4405"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89" name="Freeform 121">
              <a:extLst>
                <a:ext uri="{FF2B5EF4-FFF2-40B4-BE49-F238E27FC236}">
                  <a16:creationId xmlns:a16="http://schemas.microsoft.com/office/drawing/2014/main" id="{C75AA382-4A6F-4C68-889F-11F4F24F2E9F}"/>
                </a:ext>
              </a:extLst>
            </p:cNvPr>
            <p:cNvSpPr>
              <a:spLocks noEditPoints="1"/>
            </p:cNvSpPr>
            <p:nvPr/>
          </p:nvSpPr>
          <p:spPr bwMode="auto">
            <a:xfrm>
              <a:off x="4405"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0" name="Rectangle 122">
              <a:extLst>
                <a:ext uri="{FF2B5EF4-FFF2-40B4-BE49-F238E27FC236}">
                  <a16:creationId xmlns:a16="http://schemas.microsoft.com/office/drawing/2014/main" id="{6B8ECF00-D60A-4082-8F79-91AD6537B8E6}"/>
                </a:ext>
              </a:extLst>
            </p:cNvPr>
            <p:cNvSpPr>
              <a:spLocks noChangeArrowheads="1"/>
            </p:cNvSpPr>
            <p:nvPr/>
          </p:nvSpPr>
          <p:spPr bwMode="auto">
            <a:xfrm>
              <a:off x="4405"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91" name="Rectangle 123">
              <a:extLst>
                <a:ext uri="{FF2B5EF4-FFF2-40B4-BE49-F238E27FC236}">
                  <a16:creationId xmlns:a16="http://schemas.microsoft.com/office/drawing/2014/main" id="{FEFB8B66-C85A-4096-88D2-F3371F6DE5EF}"/>
                </a:ext>
              </a:extLst>
            </p:cNvPr>
            <p:cNvSpPr>
              <a:spLocks noChangeArrowheads="1"/>
            </p:cNvSpPr>
            <p:nvPr/>
          </p:nvSpPr>
          <p:spPr bwMode="auto">
            <a:xfrm>
              <a:off x="4850"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892" name="Freeform 124">
              <a:extLst>
                <a:ext uri="{FF2B5EF4-FFF2-40B4-BE49-F238E27FC236}">
                  <a16:creationId xmlns:a16="http://schemas.microsoft.com/office/drawing/2014/main" id="{BD2DCB18-DDA4-4E0D-9D1F-A6BD6D6EBB89}"/>
                </a:ext>
              </a:extLst>
            </p:cNvPr>
            <p:cNvSpPr>
              <a:spLocks noEditPoints="1"/>
            </p:cNvSpPr>
            <p:nvPr/>
          </p:nvSpPr>
          <p:spPr bwMode="auto">
            <a:xfrm>
              <a:off x="485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3" name="Freeform 125">
              <a:extLst>
                <a:ext uri="{FF2B5EF4-FFF2-40B4-BE49-F238E27FC236}">
                  <a16:creationId xmlns:a16="http://schemas.microsoft.com/office/drawing/2014/main" id="{2EB5A3CF-E8EF-4D4A-BCE9-CF0EB547A4E8}"/>
                </a:ext>
              </a:extLst>
            </p:cNvPr>
            <p:cNvSpPr>
              <a:spLocks noEditPoints="1"/>
            </p:cNvSpPr>
            <p:nvPr/>
          </p:nvSpPr>
          <p:spPr bwMode="auto">
            <a:xfrm>
              <a:off x="485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4" name="Freeform 126">
              <a:extLst>
                <a:ext uri="{FF2B5EF4-FFF2-40B4-BE49-F238E27FC236}">
                  <a16:creationId xmlns:a16="http://schemas.microsoft.com/office/drawing/2014/main" id="{E1F55412-9DBD-4692-9F4C-BD208F366D97}"/>
                </a:ext>
              </a:extLst>
            </p:cNvPr>
            <p:cNvSpPr>
              <a:spLocks noEditPoints="1"/>
            </p:cNvSpPr>
            <p:nvPr/>
          </p:nvSpPr>
          <p:spPr bwMode="auto">
            <a:xfrm>
              <a:off x="485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5" name="Freeform 127">
              <a:extLst>
                <a:ext uri="{FF2B5EF4-FFF2-40B4-BE49-F238E27FC236}">
                  <a16:creationId xmlns:a16="http://schemas.microsoft.com/office/drawing/2014/main" id="{E8A54A06-49FC-49F9-B852-5E401AFAAC59}"/>
                </a:ext>
              </a:extLst>
            </p:cNvPr>
            <p:cNvSpPr>
              <a:spLocks noEditPoints="1"/>
            </p:cNvSpPr>
            <p:nvPr/>
          </p:nvSpPr>
          <p:spPr bwMode="auto">
            <a:xfrm>
              <a:off x="485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6" name="Freeform 128">
              <a:extLst>
                <a:ext uri="{FF2B5EF4-FFF2-40B4-BE49-F238E27FC236}">
                  <a16:creationId xmlns:a16="http://schemas.microsoft.com/office/drawing/2014/main" id="{2F5C202C-7D77-4C31-A22C-266406D7FFBA}"/>
                </a:ext>
              </a:extLst>
            </p:cNvPr>
            <p:cNvSpPr>
              <a:spLocks noEditPoints="1"/>
            </p:cNvSpPr>
            <p:nvPr/>
          </p:nvSpPr>
          <p:spPr bwMode="auto">
            <a:xfrm>
              <a:off x="485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7" name="Freeform 129">
              <a:extLst>
                <a:ext uri="{FF2B5EF4-FFF2-40B4-BE49-F238E27FC236}">
                  <a16:creationId xmlns:a16="http://schemas.microsoft.com/office/drawing/2014/main" id="{444CD17F-7CC5-4274-AE7D-9FBC1064D080}"/>
                </a:ext>
              </a:extLst>
            </p:cNvPr>
            <p:cNvSpPr>
              <a:spLocks noEditPoints="1"/>
            </p:cNvSpPr>
            <p:nvPr/>
          </p:nvSpPr>
          <p:spPr bwMode="auto">
            <a:xfrm>
              <a:off x="485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8" name="Freeform 130">
              <a:extLst>
                <a:ext uri="{FF2B5EF4-FFF2-40B4-BE49-F238E27FC236}">
                  <a16:creationId xmlns:a16="http://schemas.microsoft.com/office/drawing/2014/main" id="{F00F9307-E16B-4C22-B253-470A4E0539F0}"/>
                </a:ext>
              </a:extLst>
            </p:cNvPr>
            <p:cNvSpPr>
              <a:spLocks noEditPoints="1"/>
            </p:cNvSpPr>
            <p:nvPr/>
          </p:nvSpPr>
          <p:spPr bwMode="auto">
            <a:xfrm>
              <a:off x="485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899" name="Freeform 131">
              <a:extLst>
                <a:ext uri="{FF2B5EF4-FFF2-40B4-BE49-F238E27FC236}">
                  <a16:creationId xmlns:a16="http://schemas.microsoft.com/office/drawing/2014/main" id="{AA08E9E2-3156-46CC-AEAC-68C6C446C928}"/>
                </a:ext>
              </a:extLst>
            </p:cNvPr>
            <p:cNvSpPr>
              <a:spLocks noEditPoints="1"/>
            </p:cNvSpPr>
            <p:nvPr/>
          </p:nvSpPr>
          <p:spPr bwMode="auto">
            <a:xfrm>
              <a:off x="485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0" name="Freeform 132">
              <a:extLst>
                <a:ext uri="{FF2B5EF4-FFF2-40B4-BE49-F238E27FC236}">
                  <a16:creationId xmlns:a16="http://schemas.microsoft.com/office/drawing/2014/main" id="{A27452F0-01AF-4657-88A0-89E204CB9F8D}"/>
                </a:ext>
              </a:extLst>
            </p:cNvPr>
            <p:cNvSpPr>
              <a:spLocks noEditPoints="1"/>
            </p:cNvSpPr>
            <p:nvPr/>
          </p:nvSpPr>
          <p:spPr bwMode="auto">
            <a:xfrm>
              <a:off x="485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1" name="Freeform 133">
              <a:extLst>
                <a:ext uri="{FF2B5EF4-FFF2-40B4-BE49-F238E27FC236}">
                  <a16:creationId xmlns:a16="http://schemas.microsoft.com/office/drawing/2014/main" id="{77535893-1957-4ED1-BA0A-20C72D966854}"/>
                </a:ext>
              </a:extLst>
            </p:cNvPr>
            <p:cNvSpPr>
              <a:spLocks noEditPoints="1"/>
            </p:cNvSpPr>
            <p:nvPr/>
          </p:nvSpPr>
          <p:spPr bwMode="auto">
            <a:xfrm>
              <a:off x="485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2" name="Rectangle 134">
              <a:extLst>
                <a:ext uri="{FF2B5EF4-FFF2-40B4-BE49-F238E27FC236}">
                  <a16:creationId xmlns:a16="http://schemas.microsoft.com/office/drawing/2014/main" id="{2D22EB55-BEAC-4D14-992D-AA2A7976D7DA}"/>
                </a:ext>
              </a:extLst>
            </p:cNvPr>
            <p:cNvSpPr>
              <a:spLocks noChangeArrowheads="1"/>
            </p:cNvSpPr>
            <p:nvPr/>
          </p:nvSpPr>
          <p:spPr bwMode="auto">
            <a:xfrm>
              <a:off x="4850"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903" name="Rectangle 135">
              <a:extLst>
                <a:ext uri="{FF2B5EF4-FFF2-40B4-BE49-F238E27FC236}">
                  <a16:creationId xmlns:a16="http://schemas.microsoft.com/office/drawing/2014/main" id="{936ADD4B-D828-4984-B13B-91F50ED085A1}"/>
                </a:ext>
              </a:extLst>
            </p:cNvPr>
            <p:cNvSpPr>
              <a:spLocks noChangeArrowheads="1"/>
            </p:cNvSpPr>
            <p:nvPr/>
          </p:nvSpPr>
          <p:spPr bwMode="auto">
            <a:xfrm>
              <a:off x="5300" y="23"/>
              <a:ext cx="20" cy="10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904" name="Freeform 136">
              <a:extLst>
                <a:ext uri="{FF2B5EF4-FFF2-40B4-BE49-F238E27FC236}">
                  <a16:creationId xmlns:a16="http://schemas.microsoft.com/office/drawing/2014/main" id="{4FD44FAB-5F41-40C6-987D-F16957FB251F}"/>
                </a:ext>
              </a:extLst>
            </p:cNvPr>
            <p:cNvSpPr>
              <a:spLocks noEditPoints="1"/>
            </p:cNvSpPr>
            <p:nvPr/>
          </p:nvSpPr>
          <p:spPr bwMode="auto">
            <a:xfrm>
              <a:off x="5300" y="225"/>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5" name="Freeform 137">
              <a:extLst>
                <a:ext uri="{FF2B5EF4-FFF2-40B4-BE49-F238E27FC236}">
                  <a16:creationId xmlns:a16="http://schemas.microsoft.com/office/drawing/2014/main" id="{7D6F2EA0-AF1B-4BEB-B227-CC6AB2973BBC}"/>
                </a:ext>
              </a:extLst>
            </p:cNvPr>
            <p:cNvSpPr>
              <a:spLocks noEditPoints="1"/>
            </p:cNvSpPr>
            <p:nvPr/>
          </p:nvSpPr>
          <p:spPr bwMode="auto">
            <a:xfrm>
              <a:off x="5300" y="630"/>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6" name="Freeform 138">
              <a:extLst>
                <a:ext uri="{FF2B5EF4-FFF2-40B4-BE49-F238E27FC236}">
                  <a16:creationId xmlns:a16="http://schemas.microsoft.com/office/drawing/2014/main" id="{10EB7DF7-4782-4B17-BC07-BBE99CC21B01}"/>
                </a:ext>
              </a:extLst>
            </p:cNvPr>
            <p:cNvSpPr>
              <a:spLocks noEditPoints="1"/>
            </p:cNvSpPr>
            <p:nvPr/>
          </p:nvSpPr>
          <p:spPr bwMode="auto">
            <a:xfrm>
              <a:off x="5300" y="1034"/>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7" name="Freeform 139">
              <a:extLst>
                <a:ext uri="{FF2B5EF4-FFF2-40B4-BE49-F238E27FC236}">
                  <a16:creationId xmlns:a16="http://schemas.microsoft.com/office/drawing/2014/main" id="{E3CA2A0C-E6FC-40B4-92D5-2538CC0F1680}"/>
                </a:ext>
              </a:extLst>
            </p:cNvPr>
            <p:cNvSpPr>
              <a:spLocks noEditPoints="1"/>
            </p:cNvSpPr>
            <p:nvPr/>
          </p:nvSpPr>
          <p:spPr bwMode="auto">
            <a:xfrm>
              <a:off x="5300" y="1438"/>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8" name="Freeform 140">
              <a:extLst>
                <a:ext uri="{FF2B5EF4-FFF2-40B4-BE49-F238E27FC236}">
                  <a16:creationId xmlns:a16="http://schemas.microsoft.com/office/drawing/2014/main" id="{397AE80F-562B-4402-AD74-BA20992740C3}"/>
                </a:ext>
              </a:extLst>
            </p:cNvPr>
            <p:cNvSpPr>
              <a:spLocks noEditPoints="1"/>
            </p:cNvSpPr>
            <p:nvPr/>
          </p:nvSpPr>
          <p:spPr bwMode="auto">
            <a:xfrm>
              <a:off x="5300" y="1843"/>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09" name="Freeform 141">
              <a:extLst>
                <a:ext uri="{FF2B5EF4-FFF2-40B4-BE49-F238E27FC236}">
                  <a16:creationId xmlns:a16="http://schemas.microsoft.com/office/drawing/2014/main" id="{E735E391-B507-4643-98DF-B77DD06B49A6}"/>
                </a:ext>
              </a:extLst>
            </p:cNvPr>
            <p:cNvSpPr>
              <a:spLocks noEditPoints="1"/>
            </p:cNvSpPr>
            <p:nvPr/>
          </p:nvSpPr>
          <p:spPr bwMode="auto">
            <a:xfrm>
              <a:off x="5300" y="2247"/>
              <a:ext cx="20" cy="304"/>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10" name="Freeform 142">
              <a:extLst>
                <a:ext uri="{FF2B5EF4-FFF2-40B4-BE49-F238E27FC236}">
                  <a16:creationId xmlns:a16="http://schemas.microsoft.com/office/drawing/2014/main" id="{07206A2F-A16A-4957-BE6D-3BD9CDFB92F2}"/>
                </a:ext>
              </a:extLst>
            </p:cNvPr>
            <p:cNvSpPr>
              <a:spLocks noEditPoints="1"/>
            </p:cNvSpPr>
            <p:nvPr/>
          </p:nvSpPr>
          <p:spPr bwMode="auto">
            <a:xfrm>
              <a:off x="5300" y="2652"/>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11" name="Freeform 143">
              <a:extLst>
                <a:ext uri="{FF2B5EF4-FFF2-40B4-BE49-F238E27FC236}">
                  <a16:creationId xmlns:a16="http://schemas.microsoft.com/office/drawing/2014/main" id="{C3FAE477-9161-4343-96E3-C6B6CD2F32F2}"/>
                </a:ext>
              </a:extLst>
            </p:cNvPr>
            <p:cNvSpPr>
              <a:spLocks noEditPoints="1"/>
            </p:cNvSpPr>
            <p:nvPr/>
          </p:nvSpPr>
          <p:spPr bwMode="auto">
            <a:xfrm>
              <a:off x="5300" y="3056"/>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12" name="Freeform 144">
              <a:extLst>
                <a:ext uri="{FF2B5EF4-FFF2-40B4-BE49-F238E27FC236}">
                  <a16:creationId xmlns:a16="http://schemas.microsoft.com/office/drawing/2014/main" id="{4A1EA905-052E-4316-9F70-F90CD77EF825}"/>
                </a:ext>
              </a:extLst>
            </p:cNvPr>
            <p:cNvSpPr>
              <a:spLocks noEditPoints="1"/>
            </p:cNvSpPr>
            <p:nvPr/>
          </p:nvSpPr>
          <p:spPr bwMode="auto">
            <a:xfrm>
              <a:off x="5300" y="3461"/>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13" name="Freeform 145">
              <a:extLst>
                <a:ext uri="{FF2B5EF4-FFF2-40B4-BE49-F238E27FC236}">
                  <a16:creationId xmlns:a16="http://schemas.microsoft.com/office/drawing/2014/main" id="{59F567D2-A4E2-4A26-90D5-05A433FD75EC}"/>
                </a:ext>
              </a:extLst>
            </p:cNvPr>
            <p:cNvSpPr>
              <a:spLocks noEditPoints="1"/>
            </p:cNvSpPr>
            <p:nvPr/>
          </p:nvSpPr>
          <p:spPr bwMode="auto">
            <a:xfrm>
              <a:off x="5300" y="3865"/>
              <a:ext cx="20" cy="303"/>
            </a:xfrm>
            <a:custGeom>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prstDash val="solid"/>
              <a:round/>
            </a:ln>
          </p:spPr>
          <p:txBody>
            <a:bodyPr/>
            <a:lstStyle/>
            <a:p>
              <a:pPr>
                <a:buFontTx/>
                <a:buNone/>
                <a:defRPr/>
              </a:pPr>
              <a:endParaRPr lang="zh-CN" altLang="en-US" sz="1800"/>
            </a:p>
          </p:txBody>
        </p:sp>
        <p:sp>
          <p:nvSpPr>
            <p:cNvPr id="32914" name="Rectangle 146">
              <a:extLst>
                <a:ext uri="{FF2B5EF4-FFF2-40B4-BE49-F238E27FC236}">
                  <a16:creationId xmlns:a16="http://schemas.microsoft.com/office/drawing/2014/main" id="{7B0DF435-9E52-4A15-99D3-8E8854E847B2}"/>
                </a:ext>
              </a:extLst>
            </p:cNvPr>
            <p:cNvSpPr>
              <a:spLocks noChangeArrowheads="1"/>
            </p:cNvSpPr>
            <p:nvPr/>
          </p:nvSpPr>
          <p:spPr bwMode="auto">
            <a:xfrm>
              <a:off x="5300" y="4269"/>
              <a:ext cx="20" cy="51"/>
            </a:xfrm>
            <a:prstGeom prst="rect">
              <a:avLst/>
            </a:prstGeom>
            <a:solidFill>
              <a:schemeClr val="bg2">
                <a:alpha val="60001"/>
              </a:schemeClr>
            </a:solidFill>
            <a:ln w="0">
              <a:noFill/>
              <a:miter lim="800000"/>
            </a:ln>
          </p:spPr>
          <p:txBody>
            <a:bodyPr/>
            <a:lstStyle/>
            <a:p>
              <a:pPr>
                <a:buFontTx/>
                <a:buNone/>
                <a:defRPr/>
              </a:pPr>
              <a:endParaRPr lang="zh-CN" altLang="en-US" sz="1800"/>
            </a:p>
          </p:txBody>
        </p:sp>
        <p:sp>
          <p:nvSpPr>
            <p:cNvPr id="32915" name="Freeform 147">
              <a:extLst>
                <a:ext uri="{FF2B5EF4-FFF2-40B4-BE49-F238E27FC236}">
                  <a16:creationId xmlns:a16="http://schemas.microsoft.com/office/drawing/2014/main" id="{C57B96D1-A098-4364-9760-C3BEB814AF8B}"/>
                </a:ext>
              </a:extLst>
            </p:cNvPr>
            <p:cNvSpPr/>
            <p:nvPr/>
          </p:nvSpPr>
          <p:spPr bwMode="auto">
            <a:xfrm>
              <a:off x="349" y="3304"/>
              <a:ext cx="20" cy="10"/>
            </a:xfrm>
            <a:custGeom>
              <a:cxnLst>
                <a:cxn ang="0">
                  <a:pos x="0" y="1"/>
                </a:cxn>
                <a:cxn ang="0">
                  <a:pos x="0" y="1"/>
                </a:cxn>
              </a:cxnLst>
              <a:rect l="0" t="0" r="r" b="b"/>
              <a:pathLst>
                <a:path w="4" h="2">
                  <a:moveTo>
                    <a:pt x="0" y="1"/>
                  </a:moveTo>
                  <a:cubicBezTo>
                    <a:pt x="1" y="2"/>
                    <a:pt x="4" y="0"/>
                    <a:pt x="0" y="1"/>
                  </a:cubicBezTo>
                  <a:close/>
                </a:path>
              </a:pathLst>
            </a:custGeom>
            <a:solidFill>
              <a:schemeClr val="bg2">
                <a:alpha val="60001"/>
              </a:schemeClr>
            </a:solidFill>
            <a:ln w="0">
              <a:noFill/>
              <a:prstDash val="solid"/>
              <a:round/>
            </a:ln>
          </p:spPr>
          <p:txBody>
            <a:bodyPr/>
            <a:lstStyle/>
            <a:p>
              <a:pPr>
                <a:buFontTx/>
                <a:buNone/>
                <a:defRPr/>
              </a:pPr>
              <a:endParaRPr lang="zh-CN" altLang="en-US" sz="1800"/>
            </a:p>
          </p:txBody>
        </p:sp>
      </p:grpSp>
      <p:grpSp>
        <p:nvGrpSpPr>
          <p:cNvPr id="1172" name="Group 148">
            <a:extLst>
              <a:ext uri="{FF2B5EF4-FFF2-40B4-BE49-F238E27FC236}">
                <a16:creationId xmlns:a16="http://schemas.microsoft.com/office/drawing/2014/main" id="{DFA260D9-B8D6-41E7-9678-414C29904613}"/>
              </a:ext>
            </a:extLst>
          </p:cNvPr>
          <p:cNvGrpSpPr/>
          <p:nvPr/>
        </p:nvGrpSpPr>
        <p:grpSpPr>
          <a:xfrm>
            <a:off x="1422400" y="3444876"/>
            <a:ext cx="711200" cy="492125"/>
            <a:chOff x="96" y="2784"/>
            <a:chExt cx="1062" cy="981"/>
          </a:xfrm>
        </p:grpSpPr>
        <p:sp>
          <p:nvSpPr>
            <p:cNvPr id="32917" name="Freeform 149">
              <a:extLst>
                <a:ext uri="{FF2B5EF4-FFF2-40B4-BE49-F238E27FC236}">
                  <a16:creationId xmlns:a16="http://schemas.microsoft.com/office/drawing/2014/main" id="{4E502EF9-00D0-421D-AB56-0BF18D21C80B}"/>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18" name="Freeform 150">
              <a:extLst>
                <a:ext uri="{FF2B5EF4-FFF2-40B4-BE49-F238E27FC236}">
                  <a16:creationId xmlns:a16="http://schemas.microsoft.com/office/drawing/2014/main" id="{08316F45-62EB-4B52-BD9D-62C7361980AD}"/>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19" name="Freeform 151">
              <a:extLst>
                <a:ext uri="{FF2B5EF4-FFF2-40B4-BE49-F238E27FC236}">
                  <a16:creationId xmlns:a16="http://schemas.microsoft.com/office/drawing/2014/main" id="{40234ED6-4EC8-46F9-BCA6-7970D53A40C4}"/>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0" name="Freeform 152">
              <a:extLst>
                <a:ext uri="{FF2B5EF4-FFF2-40B4-BE49-F238E27FC236}">
                  <a16:creationId xmlns:a16="http://schemas.microsoft.com/office/drawing/2014/main" id="{4DFE58E9-EB82-4683-986D-0533AE7C4D52}"/>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1" name="Freeform 153">
              <a:extLst>
                <a:ext uri="{FF2B5EF4-FFF2-40B4-BE49-F238E27FC236}">
                  <a16:creationId xmlns:a16="http://schemas.microsoft.com/office/drawing/2014/main" id="{F439F6D3-FD81-4B62-9E74-13847B8A95E0}"/>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2" name="Freeform 154">
              <a:extLst>
                <a:ext uri="{FF2B5EF4-FFF2-40B4-BE49-F238E27FC236}">
                  <a16:creationId xmlns:a16="http://schemas.microsoft.com/office/drawing/2014/main" id="{9F55B5A7-8CB0-4618-B67E-861F96F70606}"/>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3" name="Freeform 155">
              <a:extLst>
                <a:ext uri="{FF2B5EF4-FFF2-40B4-BE49-F238E27FC236}">
                  <a16:creationId xmlns:a16="http://schemas.microsoft.com/office/drawing/2014/main" id="{1D3D354C-24DA-4D26-AF17-D302E455EF04}"/>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4" name="Freeform 156">
              <a:extLst>
                <a:ext uri="{FF2B5EF4-FFF2-40B4-BE49-F238E27FC236}">
                  <a16:creationId xmlns:a16="http://schemas.microsoft.com/office/drawing/2014/main" id="{2BCEC7DB-F896-40A6-858A-4948FA6910EE}"/>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5" name="Freeform 157">
              <a:extLst>
                <a:ext uri="{FF2B5EF4-FFF2-40B4-BE49-F238E27FC236}">
                  <a16:creationId xmlns:a16="http://schemas.microsoft.com/office/drawing/2014/main" id="{FC53CD49-9033-4F39-99B1-B2621483B2FC}"/>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6" name="Freeform 158">
              <a:extLst>
                <a:ext uri="{FF2B5EF4-FFF2-40B4-BE49-F238E27FC236}">
                  <a16:creationId xmlns:a16="http://schemas.microsoft.com/office/drawing/2014/main" id="{EE1F4484-6F41-4824-93AF-D319015EE4A1}"/>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7" name="Freeform 159">
              <a:extLst>
                <a:ext uri="{FF2B5EF4-FFF2-40B4-BE49-F238E27FC236}">
                  <a16:creationId xmlns:a16="http://schemas.microsoft.com/office/drawing/2014/main" id="{887366AB-1A9D-49CB-9401-D2D046414D6D}"/>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8" name="Freeform 160">
              <a:extLst>
                <a:ext uri="{FF2B5EF4-FFF2-40B4-BE49-F238E27FC236}">
                  <a16:creationId xmlns:a16="http://schemas.microsoft.com/office/drawing/2014/main" id="{2B8D22FC-9177-4B5F-A48E-2E842CD39DC3}"/>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29" name="Freeform 161">
              <a:extLst>
                <a:ext uri="{FF2B5EF4-FFF2-40B4-BE49-F238E27FC236}">
                  <a16:creationId xmlns:a16="http://schemas.microsoft.com/office/drawing/2014/main" id="{E9372996-E6B9-4A27-A6A1-E78506F1DFC0}"/>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186" name="Group 162">
            <a:extLst>
              <a:ext uri="{FF2B5EF4-FFF2-40B4-BE49-F238E27FC236}">
                <a16:creationId xmlns:a16="http://schemas.microsoft.com/office/drawing/2014/main" id="{18BABBB0-4A07-48DE-951E-4E48E5AC3657}"/>
              </a:ext>
            </a:extLst>
          </p:cNvPr>
          <p:cNvGrpSpPr/>
          <p:nvPr/>
        </p:nvGrpSpPr>
        <p:grpSpPr>
          <a:xfrm>
            <a:off x="1422400" y="4552951"/>
            <a:ext cx="711200" cy="492125"/>
            <a:chOff x="96" y="2784"/>
            <a:chExt cx="1062" cy="981"/>
          </a:xfrm>
        </p:grpSpPr>
        <p:sp>
          <p:nvSpPr>
            <p:cNvPr id="32931" name="Freeform 163">
              <a:extLst>
                <a:ext uri="{FF2B5EF4-FFF2-40B4-BE49-F238E27FC236}">
                  <a16:creationId xmlns:a16="http://schemas.microsoft.com/office/drawing/2014/main" id="{074A882C-3C88-41FE-8F3F-BE09DE3067AE}"/>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2" name="Freeform 164">
              <a:extLst>
                <a:ext uri="{FF2B5EF4-FFF2-40B4-BE49-F238E27FC236}">
                  <a16:creationId xmlns:a16="http://schemas.microsoft.com/office/drawing/2014/main" id="{FB61194E-087A-416D-8A27-11312823A3EB}"/>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3" name="Freeform 165">
              <a:extLst>
                <a:ext uri="{FF2B5EF4-FFF2-40B4-BE49-F238E27FC236}">
                  <a16:creationId xmlns:a16="http://schemas.microsoft.com/office/drawing/2014/main" id="{C33CD663-6167-45CA-B364-EDA4035BA407}"/>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4" name="Freeform 166">
              <a:extLst>
                <a:ext uri="{FF2B5EF4-FFF2-40B4-BE49-F238E27FC236}">
                  <a16:creationId xmlns:a16="http://schemas.microsoft.com/office/drawing/2014/main" id="{DA46B422-91BF-469C-948E-6E5B870D7E5C}"/>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5" name="Freeform 167">
              <a:extLst>
                <a:ext uri="{FF2B5EF4-FFF2-40B4-BE49-F238E27FC236}">
                  <a16:creationId xmlns:a16="http://schemas.microsoft.com/office/drawing/2014/main" id="{F6156B5D-4C26-4C39-80A2-AD93FFF38BE2}"/>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6" name="Freeform 168">
              <a:extLst>
                <a:ext uri="{FF2B5EF4-FFF2-40B4-BE49-F238E27FC236}">
                  <a16:creationId xmlns:a16="http://schemas.microsoft.com/office/drawing/2014/main" id="{E55C1EF2-79F8-48C0-A51F-0070AC1A2D6B}"/>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7" name="Freeform 169">
              <a:extLst>
                <a:ext uri="{FF2B5EF4-FFF2-40B4-BE49-F238E27FC236}">
                  <a16:creationId xmlns:a16="http://schemas.microsoft.com/office/drawing/2014/main" id="{8CC8F774-59B5-4E8F-85C1-B2E4FCE46B71}"/>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8" name="Freeform 170">
              <a:extLst>
                <a:ext uri="{FF2B5EF4-FFF2-40B4-BE49-F238E27FC236}">
                  <a16:creationId xmlns:a16="http://schemas.microsoft.com/office/drawing/2014/main" id="{D03EB0BB-4D67-40D6-9475-3D0318D84A29}"/>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39" name="Freeform 171">
              <a:extLst>
                <a:ext uri="{FF2B5EF4-FFF2-40B4-BE49-F238E27FC236}">
                  <a16:creationId xmlns:a16="http://schemas.microsoft.com/office/drawing/2014/main" id="{1AB706E8-35E7-4524-A45B-B5353A7E3025}"/>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0" name="Freeform 172">
              <a:extLst>
                <a:ext uri="{FF2B5EF4-FFF2-40B4-BE49-F238E27FC236}">
                  <a16:creationId xmlns:a16="http://schemas.microsoft.com/office/drawing/2014/main" id="{8E1059C0-B4D1-40D3-9C5A-537B9AFA3131}"/>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1" name="Freeform 173">
              <a:extLst>
                <a:ext uri="{FF2B5EF4-FFF2-40B4-BE49-F238E27FC236}">
                  <a16:creationId xmlns:a16="http://schemas.microsoft.com/office/drawing/2014/main" id="{61391BCA-2361-4343-8910-EDD1832C4449}"/>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2" name="Freeform 174">
              <a:extLst>
                <a:ext uri="{FF2B5EF4-FFF2-40B4-BE49-F238E27FC236}">
                  <a16:creationId xmlns:a16="http://schemas.microsoft.com/office/drawing/2014/main" id="{73D1C61A-9E5D-4698-B1FF-42328554FD4B}"/>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3" name="Freeform 175">
              <a:extLst>
                <a:ext uri="{FF2B5EF4-FFF2-40B4-BE49-F238E27FC236}">
                  <a16:creationId xmlns:a16="http://schemas.microsoft.com/office/drawing/2014/main" id="{2CDD891B-5DC1-4684-9E17-E08538831924}"/>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200" name="Group 176">
            <a:extLst>
              <a:ext uri="{FF2B5EF4-FFF2-40B4-BE49-F238E27FC236}">
                <a16:creationId xmlns:a16="http://schemas.microsoft.com/office/drawing/2014/main" id="{31FFAC31-3245-4820-BF9D-B468F4AA4F50}"/>
              </a:ext>
            </a:extLst>
          </p:cNvPr>
          <p:cNvGrpSpPr/>
          <p:nvPr/>
        </p:nvGrpSpPr>
        <p:grpSpPr>
          <a:xfrm>
            <a:off x="1422400" y="5562601"/>
            <a:ext cx="711200" cy="492125"/>
            <a:chOff x="96" y="2784"/>
            <a:chExt cx="1062" cy="981"/>
          </a:xfrm>
        </p:grpSpPr>
        <p:sp>
          <p:nvSpPr>
            <p:cNvPr id="32945" name="Freeform 177">
              <a:extLst>
                <a:ext uri="{FF2B5EF4-FFF2-40B4-BE49-F238E27FC236}">
                  <a16:creationId xmlns:a16="http://schemas.microsoft.com/office/drawing/2014/main" id="{F0202317-7612-4EB3-8E11-2F703F71AF2D}"/>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6" name="Freeform 178">
              <a:extLst>
                <a:ext uri="{FF2B5EF4-FFF2-40B4-BE49-F238E27FC236}">
                  <a16:creationId xmlns:a16="http://schemas.microsoft.com/office/drawing/2014/main" id="{52CB5E37-939B-422A-B380-006A363460D8}"/>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7" name="Freeform 179">
              <a:extLst>
                <a:ext uri="{FF2B5EF4-FFF2-40B4-BE49-F238E27FC236}">
                  <a16:creationId xmlns:a16="http://schemas.microsoft.com/office/drawing/2014/main" id="{E67A7FE5-65F9-45D1-BECF-07F9B127F8C8}"/>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8" name="Freeform 180">
              <a:extLst>
                <a:ext uri="{FF2B5EF4-FFF2-40B4-BE49-F238E27FC236}">
                  <a16:creationId xmlns:a16="http://schemas.microsoft.com/office/drawing/2014/main" id="{FD99217D-3507-4725-8EFB-6089792BEFB1}"/>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49" name="Freeform 181">
              <a:extLst>
                <a:ext uri="{FF2B5EF4-FFF2-40B4-BE49-F238E27FC236}">
                  <a16:creationId xmlns:a16="http://schemas.microsoft.com/office/drawing/2014/main" id="{FAC0ADDB-700E-4923-B8CB-A21E91A7C9D1}"/>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0" name="Freeform 182">
              <a:extLst>
                <a:ext uri="{FF2B5EF4-FFF2-40B4-BE49-F238E27FC236}">
                  <a16:creationId xmlns:a16="http://schemas.microsoft.com/office/drawing/2014/main" id="{B9BB5DAD-BC38-4580-8F30-46FD8E9B8E25}"/>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1" name="Freeform 183">
              <a:extLst>
                <a:ext uri="{FF2B5EF4-FFF2-40B4-BE49-F238E27FC236}">
                  <a16:creationId xmlns:a16="http://schemas.microsoft.com/office/drawing/2014/main" id="{BD4C11C6-4E3B-4BCE-B693-8757A77A1DA1}"/>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2" name="Freeform 184">
              <a:extLst>
                <a:ext uri="{FF2B5EF4-FFF2-40B4-BE49-F238E27FC236}">
                  <a16:creationId xmlns:a16="http://schemas.microsoft.com/office/drawing/2014/main" id="{70D6DA81-E50B-49EC-AE0B-613E7BD28273}"/>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3" name="Freeform 185">
              <a:extLst>
                <a:ext uri="{FF2B5EF4-FFF2-40B4-BE49-F238E27FC236}">
                  <a16:creationId xmlns:a16="http://schemas.microsoft.com/office/drawing/2014/main" id="{0FBF6A8A-70D7-47CF-84BD-785A8670D963}"/>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4" name="Freeform 186">
              <a:extLst>
                <a:ext uri="{FF2B5EF4-FFF2-40B4-BE49-F238E27FC236}">
                  <a16:creationId xmlns:a16="http://schemas.microsoft.com/office/drawing/2014/main" id="{A3C1DE7F-ADF7-4FD0-9307-3D1AC11A90C9}"/>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5" name="Freeform 187">
              <a:extLst>
                <a:ext uri="{FF2B5EF4-FFF2-40B4-BE49-F238E27FC236}">
                  <a16:creationId xmlns:a16="http://schemas.microsoft.com/office/drawing/2014/main" id="{0A4A259E-8F5B-4B29-AC06-7636523F064D}"/>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6" name="Freeform 188">
              <a:extLst>
                <a:ext uri="{FF2B5EF4-FFF2-40B4-BE49-F238E27FC236}">
                  <a16:creationId xmlns:a16="http://schemas.microsoft.com/office/drawing/2014/main" id="{2D66E9C4-3806-4F8D-9A37-B285E5931A3F}"/>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57" name="Freeform 189">
              <a:extLst>
                <a:ext uri="{FF2B5EF4-FFF2-40B4-BE49-F238E27FC236}">
                  <a16:creationId xmlns:a16="http://schemas.microsoft.com/office/drawing/2014/main" id="{391C8D53-A4DD-4B56-9657-012A7A550E6F}"/>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214" name="Group 190">
            <a:extLst>
              <a:ext uri="{FF2B5EF4-FFF2-40B4-BE49-F238E27FC236}">
                <a16:creationId xmlns:a16="http://schemas.microsoft.com/office/drawing/2014/main" id="{9A6D4091-8158-4CD0-8783-D82ABB617E2F}"/>
              </a:ext>
            </a:extLst>
          </p:cNvPr>
          <p:cNvGrpSpPr/>
          <p:nvPr/>
        </p:nvGrpSpPr>
        <p:grpSpPr>
          <a:xfrm>
            <a:off x="508000" y="3962401"/>
            <a:ext cx="711200" cy="492125"/>
            <a:chOff x="96" y="2784"/>
            <a:chExt cx="1062" cy="981"/>
          </a:xfrm>
        </p:grpSpPr>
        <p:sp>
          <p:nvSpPr>
            <p:cNvPr id="32959" name="Freeform 191">
              <a:extLst>
                <a:ext uri="{FF2B5EF4-FFF2-40B4-BE49-F238E27FC236}">
                  <a16:creationId xmlns:a16="http://schemas.microsoft.com/office/drawing/2014/main" id="{44776AFB-16A3-40B0-9D4A-78B0D8577EB6}"/>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0" name="Freeform 192">
              <a:extLst>
                <a:ext uri="{FF2B5EF4-FFF2-40B4-BE49-F238E27FC236}">
                  <a16:creationId xmlns:a16="http://schemas.microsoft.com/office/drawing/2014/main" id="{1BF8A640-8BB9-4809-87CC-985FA660CE86}"/>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1" name="Freeform 193">
              <a:extLst>
                <a:ext uri="{FF2B5EF4-FFF2-40B4-BE49-F238E27FC236}">
                  <a16:creationId xmlns:a16="http://schemas.microsoft.com/office/drawing/2014/main" id="{59EF811A-5154-4E52-83D4-F5E2C2BD6460}"/>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2" name="Freeform 194">
              <a:extLst>
                <a:ext uri="{FF2B5EF4-FFF2-40B4-BE49-F238E27FC236}">
                  <a16:creationId xmlns:a16="http://schemas.microsoft.com/office/drawing/2014/main" id="{143C4BE0-E1BD-4A89-ADF9-9F392A25A030}"/>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3" name="Freeform 195">
              <a:extLst>
                <a:ext uri="{FF2B5EF4-FFF2-40B4-BE49-F238E27FC236}">
                  <a16:creationId xmlns:a16="http://schemas.microsoft.com/office/drawing/2014/main" id="{4AAD3A7A-9D86-426D-A5CB-42E37A821640}"/>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4" name="Freeform 196">
              <a:extLst>
                <a:ext uri="{FF2B5EF4-FFF2-40B4-BE49-F238E27FC236}">
                  <a16:creationId xmlns:a16="http://schemas.microsoft.com/office/drawing/2014/main" id="{DDCD5F14-5A47-400A-BED6-DFD1BB201840}"/>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5" name="Freeform 197">
              <a:extLst>
                <a:ext uri="{FF2B5EF4-FFF2-40B4-BE49-F238E27FC236}">
                  <a16:creationId xmlns:a16="http://schemas.microsoft.com/office/drawing/2014/main" id="{F0ECCEAA-C92B-483B-83CB-54A637633627}"/>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6" name="Freeform 198">
              <a:extLst>
                <a:ext uri="{FF2B5EF4-FFF2-40B4-BE49-F238E27FC236}">
                  <a16:creationId xmlns:a16="http://schemas.microsoft.com/office/drawing/2014/main" id="{696A0F95-03D2-41E9-9AC8-8B3EA50CC0CF}"/>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7" name="Freeform 199">
              <a:extLst>
                <a:ext uri="{FF2B5EF4-FFF2-40B4-BE49-F238E27FC236}">
                  <a16:creationId xmlns:a16="http://schemas.microsoft.com/office/drawing/2014/main" id="{2B78656F-DC0F-4C24-A6E6-BE4EE8CE2856}"/>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8" name="Freeform 200">
              <a:extLst>
                <a:ext uri="{FF2B5EF4-FFF2-40B4-BE49-F238E27FC236}">
                  <a16:creationId xmlns:a16="http://schemas.microsoft.com/office/drawing/2014/main" id="{5ADB0888-4461-4FCB-B11F-9EEAD7558DFF}"/>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69" name="Freeform 201">
              <a:extLst>
                <a:ext uri="{FF2B5EF4-FFF2-40B4-BE49-F238E27FC236}">
                  <a16:creationId xmlns:a16="http://schemas.microsoft.com/office/drawing/2014/main" id="{DD15DB8D-C25D-4029-99BA-5E35BE622310}"/>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0" name="Freeform 202">
              <a:extLst>
                <a:ext uri="{FF2B5EF4-FFF2-40B4-BE49-F238E27FC236}">
                  <a16:creationId xmlns:a16="http://schemas.microsoft.com/office/drawing/2014/main" id="{84C8C760-7461-4745-ACE1-CA2560AAFA8E}"/>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1" name="Freeform 203">
              <a:extLst>
                <a:ext uri="{FF2B5EF4-FFF2-40B4-BE49-F238E27FC236}">
                  <a16:creationId xmlns:a16="http://schemas.microsoft.com/office/drawing/2014/main" id="{4EB6DB3D-F841-4E99-82A3-CF389C429659}"/>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228" name="Group 204">
            <a:extLst>
              <a:ext uri="{FF2B5EF4-FFF2-40B4-BE49-F238E27FC236}">
                <a16:creationId xmlns:a16="http://schemas.microsoft.com/office/drawing/2014/main" id="{A885F3B6-6E88-40D6-A905-E415B4EE36AF}"/>
              </a:ext>
            </a:extLst>
          </p:cNvPr>
          <p:cNvGrpSpPr/>
          <p:nvPr/>
        </p:nvGrpSpPr>
        <p:grpSpPr>
          <a:xfrm>
            <a:off x="508000" y="5070476"/>
            <a:ext cx="711200" cy="492125"/>
            <a:chOff x="96" y="2784"/>
            <a:chExt cx="1062" cy="981"/>
          </a:xfrm>
        </p:grpSpPr>
        <p:sp>
          <p:nvSpPr>
            <p:cNvPr id="32973" name="Freeform 205">
              <a:extLst>
                <a:ext uri="{FF2B5EF4-FFF2-40B4-BE49-F238E27FC236}">
                  <a16:creationId xmlns:a16="http://schemas.microsoft.com/office/drawing/2014/main" id="{FBA645DD-2C79-47AB-A485-717BC9551CC6}"/>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4" name="Freeform 206">
              <a:extLst>
                <a:ext uri="{FF2B5EF4-FFF2-40B4-BE49-F238E27FC236}">
                  <a16:creationId xmlns:a16="http://schemas.microsoft.com/office/drawing/2014/main" id="{0050C4BF-1DC4-4583-A033-ADE554E9BB59}"/>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5" name="Freeform 207">
              <a:extLst>
                <a:ext uri="{FF2B5EF4-FFF2-40B4-BE49-F238E27FC236}">
                  <a16:creationId xmlns:a16="http://schemas.microsoft.com/office/drawing/2014/main" id="{1496C0FA-9964-411B-9E02-55B72EA5AE80}"/>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6" name="Freeform 208">
              <a:extLst>
                <a:ext uri="{FF2B5EF4-FFF2-40B4-BE49-F238E27FC236}">
                  <a16:creationId xmlns:a16="http://schemas.microsoft.com/office/drawing/2014/main" id="{280D5D1D-BBBF-458F-8240-DCD98210A19A}"/>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7" name="Freeform 209">
              <a:extLst>
                <a:ext uri="{FF2B5EF4-FFF2-40B4-BE49-F238E27FC236}">
                  <a16:creationId xmlns:a16="http://schemas.microsoft.com/office/drawing/2014/main" id="{2F7F45AC-E381-4361-A87A-FC8D574DDFEF}"/>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8" name="Freeform 210">
              <a:extLst>
                <a:ext uri="{FF2B5EF4-FFF2-40B4-BE49-F238E27FC236}">
                  <a16:creationId xmlns:a16="http://schemas.microsoft.com/office/drawing/2014/main" id="{12C943F6-A44B-4B77-B405-514FDEDF1BBC}"/>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79" name="Freeform 211">
              <a:extLst>
                <a:ext uri="{FF2B5EF4-FFF2-40B4-BE49-F238E27FC236}">
                  <a16:creationId xmlns:a16="http://schemas.microsoft.com/office/drawing/2014/main" id="{C5B3BAC5-A0E4-46D9-A95E-2DCD749E2EFF}"/>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0" name="Freeform 212">
              <a:extLst>
                <a:ext uri="{FF2B5EF4-FFF2-40B4-BE49-F238E27FC236}">
                  <a16:creationId xmlns:a16="http://schemas.microsoft.com/office/drawing/2014/main" id="{E22E617C-6AE2-4AF2-8430-486F8C488438}"/>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1" name="Freeform 213">
              <a:extLst>
                <a:ext uri="{FF2B5EF4-FFF2-40B4-BE49-F238E27FC236}">
                  <a16:creationId xmlns:a16="http://schemas.microsoft.com/office/drawing/2014/main" id="{BB1B2458-455E-44BE-9320-495D4FB1ECD8}"/>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2" name="Freeform 214">
              <a:extLst>
                <a:ext uri="{FF2B5EF4-FFF2-40B4-BE49-F238E27FC236}">
                  <a16:creationId xmlns:a16="http://schemas.microsoft.com/office/drawing/2014/main" id="{E0ADDAE3-0BBB-4A6E-A6FE-961AC550D5F8}"/>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3" name="Freeform 215">
              <a:extLst>
                <a:ext uri="{FF2B5EF4-FFF2-40B4-BE49-F238E27FC236}">
                  <a16:creationId xmlns:a16="http://schemas.microsoft.com/office/drawing/2014/main" id="{B9AF9FD3-7BC5-4DD9-A909-5EF2E5527CBD}"/>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4" name="Freeform 216">
              <a:extLst>
                <a:ext uri="{FF2B5EF4-FFF2-40B4-BE49-F238E27FC236}">
                  <a16:creationId xmlns:a16="http://schemas.microsoft.com/office/drawing/2014/main" id="{692717B5-8E12-4F9E-8959-B2C940CE5D85}"/>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5" name="Freeform 217">
              <a:extLst>
                <a:ext uri="{FF2B5EF4-FFF2-40B4-BE49-F238E27FC236}">
                  <a16:creationId xmlns:a16="http://schemas.microsoft.com/office/drawing/2014/main" id="{5E240DEB-5B1A-4F03-8BC8-F6501B13A605}"/>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242" name="Group 218">
            <a:extLst>
              <a:ext uri="{FF2B5EF4-FFF2-40B4-BE49-F238E27FC236}">
                <a16:creationId xmlns:a16="http://schemas.microsoft.com/office/drawing/2014/main" id="{10156362-16B5-4A9E-AA9B-450B72000A51}"/>
              </a:ext>
            </a:extLst>
          </p:cNvPr>
          <p:cNvGrpSpPr/>
          <p:nvPr/>
        </p:nvGrpSpPr>
        <p:grpSpPr>
          <a:xfrm>
            <a:off x="508000" y="6121401"/>
            <a:ext cx="711200" cy="492125"/>
            <a:chOff x="96" y="2784"/>
            <a:chExt cx="1062" cy="981"/>
          </a:xfrm>
        </p:grpSpPr>
        <p:sp>
          <p:nvSpPr>
            <p:cNvPr id="32987" name="Freeform 219">
              <a:extLst>
                <a:ext uri="{FF2B5EF4-FFF2-40B4-BE49-F238E27FC236}">
                  <a16:creationId xmlns:a16="http://schemas.microsoft.com/office/drawing/2014/main" id="{0926723D-6814-4D50-9F91-CC889433CBE9}"/>
                </a:ext>
              </a:extLst>
            </p:cNvPr>
            <p:cNvSpPr/>
            <p:nvPr/>
          </p:nvSpPr>
          <p:spPr bwMode="auto">
            <a:xfrm>
              <a:off x="121" y="2784"/>
              <a:ext cx="205" cy="82"/>
            </a:xfrm>
            <a:custGeom>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8" name="Freeform 220">
              <a:extLst>
                <a:ext uri="{FF2B5EF4-FFF2-40B4-BE49-F238E27FC236}">
                  <a16:creationId xmlns:a16="http://schemas.microsoft.com/office/drawing/2014/main" id="{3ED7C4B4-7AE7-4BD7-A3EA-FE41AEDB11C7}"/>
                </a:ext>
              </a:extLst>
            </p:cNvPr>
            <p:cNvSpPr>
              <a:spLocks noEditPoints="1"/>
            </p:cNvSpPr>
            <p:nvPr/>
          </p:nvSpPr>
          <p:spPr bwMode="auto">
            <a:xfrm>
              <a:off x="96" y="2790"/>
              <a:ext cx="1062" cy="975"/>
            </a:xfrm>
            <a:custGeom>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89" name="Freeform 221">
              <a:extLst>
                <a:ext uri="{FF2B5EF4-FFF2-40B4-BE49-F238E27FC236}">
                  <a16:creationId xmlns:a16="http://schemas.microsoft.com/office/drawing/2014/main" id="{FC4ADF2D-9C9E-4E9B-81AF-BC7BE6E878F7}"/>
                </a:ext>
              </a:extLst>
            </p:cNvPr>
            <p:cNvSpPr/>
            <p:nvPr/>
          </p:nvSpPr>
          <p:spPr bwMode="auto">
            <a:xfrm>
              <a:off x="349" y="3256"/>
              <a:ext cx="85" cy="101"/>
            </a:xfrm>
            <a:custGeom>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0" name="Freeform 222">
              <a:extLst>
                <a:ext uri="{FF2B5EF4-FFF2-40B4-BE49-F238E27FC236}">
                  <a16:creationId xmlns:a16="http://schemas.microsoft.com/office/drawing/2014/main" id="{B5DF4B95-A238-4319-B542-3ADEFD0F84FD}"/>
                </a:ext>
              </a:extLst>
            </p:cNvPr>
            <p:cNvSpPr/>
            <p:nvPr/>
          </p:nvSpPr>
          <p:spPr bwMode="auto">
            <a:xfrm>
              <a:off x="267" y="3293"/>
              <a:ext cx="76" cy="136"/>
            </a:xfrm>
            <a:custGeom>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1" name="Freeform 223">
              <a:extLst>
                <a:ext uri="{FF2B5EF4-FFF2-40B4-BE49-F238E27FC236}">
                  <a16:creationId xmlns:a16="http://schemas.microsoft.com/office/drawing/2014/main" id="{834D00F7-F17B-4A15-B2C3-C12D71DB106B}"/>
                </a:ext>
              </a:extLst>
            </p:cNvPr>
            <p:cNvSpPr/>
            <p:nvPr/>
          </p:nvSpPr>
          <p:spPr bwMode="auto">
            <a:xfrm>
              <a:off x="222" y="3021"/>
              <a:ext cx="243" cy="117"/>
            </a:xfrm>
            <a:custGeom>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2" name="Freeform 224">
              <a:extLst>
                <a:ext uri="{FF2B5EF4-FFF2-40B4-BE49-F238E27FC236}">
                  <a16:creationId xmlns:a16="http://schemas.microsoft.com/office/drawing/2014/main" id="{8F23D09F-A443-4C4F-A765-01543D684DE5}"/>
                </a:ext>
              </a:extLst>
            </p:cNvPr>
            <p:cNvSpPr/>
            <p:nvPr/>
          </p:nvSpPr>
          <p:spPr bwMode="auto">
            <a:xfrm>
              <a:off x="501" y="3344"/>
              <a:ext cx="177" cy="187"/>
            </a:xfrm>
            <a:custGeom>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3" name="Freeform 225">
              <a:extLst>
                <a:ext uri="{FF2B5EF4-FFF2-40B4-BE49-F238E27FC236}">
                  <a16:creationId xmlns:a16="http://schemas.microsoft.com/office/drawing/2014/main" id="{43F22C3F-EC2D-47F8-9341-B86CC502859F}"/>
                </a:ext>
              </a:extLst>
            </p:cNvPr>
            <p:cNvSpPr/>
            <p:nvPr/>
          </p:nvSpPr>
          <p:spPr bwMode="auto">
            <a:xfrm>
              <a:off x="905" y="3157"/>
              <a:ext cx="177" cy="38"/>
            </a:xfrm>
            <a:custGeom>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4" name="Freeform 226">
              <a:extLst>
                <a:ext uri="{FF2B5EF4-FFF2-40B4-BE49-F238E27FC236}">
                  <a16:creationId xmlns:a16="http://schemas.microsoft.com/office/drawing/2014/main" id="{0865DEED-3F08-49B0-BB87-BE478B398096}"/>
                </a:ext>
              </a:extLst>
            </p:cNvPr>
            <p:cNvSpPr/>
            <p:nvPr/>
          </p:nvSpPr>
          <p:spPr bwMode="auto">
            <a:xfrm>
              <a:off x="965" y="3154"/>
              <a:ext cx="136" cy="79"/>
            </a:xfrm>
            <a:custGeom>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5" name="Freeform 227">
              <a:extLst>
                <a:ext uri="{FF2B5EF4-FFF2-40B4-BE49-F238E27FC236}">
                  <a16:creationId xmlns:a16="http://schemas.microsoft.com/office/drawing/2014/main" id="{FCEBCD41-C156-4916-9B86-4900990C3497}"/>
                </a:ext>
              </a:extLst>
            </p:cNvPr>
            <p:cNvSpPr/>
            <p:nvPr/>
          </p:nvSpPr>
          <p:spPr bwMode="auto">
            <a:xfrm>
              <a:off x="959" y="3205"/>
              <a:ext cx="177" cy="85"/>
            </a:xfrm>
            <a:custGeom>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6" name="Freeform 228">
              <a:extLst>
                <a:ext uri="{FF2B5EF4-FFF2-40B4-BE49-F238E27FC236}">
                  <a16:creationId xmlns:a16="http://schemas.microsoft.com/office/drawing/2014/main" id="{F566DEB6-1666-45B8-9E08-425906879DB7}"/>
                </a:ext>
              </a:extLst>
            </p:cNvPr>
            <p:cNvSpPr/>
            <p:nvPr/>
          </p:nvSpPr>
          <p:spPr bwMode="auto">
            <a:xfrm>
              <a:off x="845" y="3284"/>
              <a:ext cx="247" cy="60"/>
            </a:xfrm>
            <a:custGeom>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7" name="Freeform 229">
              <a:extLst>
                <a:ext uri="{FF2B5EF4-FFF2-40B4-BE49-F238E27FC236}">
                  <a16:creationId xmlns:a16="http://schemas.microsoft.com/office/drawing/2014/main" id="{E1DBF6B4-4850-481C-9E4F-3447E7A50E44}"/>
                </a:ext>
              </a:extLst>
            </p:cNvPr>
            <p:cNvSpPr/>
            <p:nvPr/>
          </p:nvSpPr>
          <p:spPr bwMode="auto">
            <a:xfrm>
              <a:off x="870" y="3341"/>
              <a:ext cx="202" cy="54"/>
            </a:xfrm>
            <a:custGeom>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8" name="Freeform 230">
              <a:extLst>
                <a:ext uri="{FF2B5EF4-FFF2-40B4-BE49-F238E27FC236}">
                  <a16:creationId xmlns:a16="http://schemas.microsoft.com/office/drawing/2014/main" id="{0B19B8B8-F2A0-4BDA-A775-DA4D48D55EF4}"/>
                </a:ext>
              </a:extLst>
            </p:cNvPr>
            <p:cNvSpPr/>
            <p:nvPr/>
          </p:nvSpPr>
          <p:spPr bwMode="auto">
            <a:xfrm>
              <a:off x="858" y="3385"/>
              <a:ext cx="209" cy="174"/>
            </a:xfrm>
            <a:custGeom>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prstDash val="solid"/>
              <a:round/>
            </a:ln>
          </p:spPr>
          <p:txBody>
            <a:bodyPr/>
            <a:lstStyle/>
            <a:p>
              <a:pPr>
                <a:buFontTx/>
                <a:buNone/>
                <a:defRPr/>
              </a:pPr>
              <a:endParaRPr lang="zh-CN" altLang="en-US" sz="1800"/>
            </a:p>
          </p:txBody>
        </p:sp>
        <p:sp>
          <p:nvSpPr>
            <p:cNvPr id="32999" name="Freeform 231">
              <a:extLst>
                <a:ext uri="{FF2B5EF4-FFF2-40B4-BE49-F238E27FC236}">
                  <a16:creationId xmlns:a16="http://schemas.microsoft.com/office/drawing/2014/main" id="{D8F92256-9873-4CC6-AD8D-3CF06A365192}"/>
                </a:ext>
              </a:extLst>
            </p:cNvPr>
            <p:cNvSpPr/>
            <p:nvPr/>
          </p:nvSpPr>
          <p:spPr bwMode="auto">
            <a:xfrm>
              <a:off x="997" y="3306"/>
              <a:ext cx="126" cy="316"/>
            </a:xfrm>
            <a:custGeom>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2">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prstDash val="solid"/>
              <a:round/>
            </a:ln>
          </p:spPr>
          <p:txBody>
            <a:bodyPr/>
            <a:lstStyle/>
            <a:p>
              <a:pPr>
                <a:buFontTx/>
                <a:buNone/>
                <a:defRPr/>
              </a:pPr>
              <a:endParaRPr lang="zh-CN" altLang="en-US" sz="1800"/>
            </a:p>
          </p:txBody>
        </p:sp>
      </p:grpSp>
      <p:grpSp>
        <p:nvGrpSpPr>
          <p:cNvPr id="1256" name="Group 232">
            <a:extLst>
              <a:ext uri="{FF2B5EF4-FFF2-40B4-BE49-F238E27FC236}">
                <a16:creationId xmlns:a16="http://schemas.microsoft.com/office/drawing/2014/main" id="{E785A02F-1BC9-48EA-915D-5F53D1B1FCF4}"/>
              </a:ext>
            </a:extLst>
          </p:cNvPr>
          <p:cNvGrpSpPr/>
          <p:nvPr/>
        </p:nvGrpSpPr>
        <p:grpSpPr>
          <a:xfrm>
            <a:off x="9245600" y="-7938"/>
            <a:ext cx="3090333" cy="2063751"/>
            <a:chOff x="4080" y="-5"/>
            <a:chExt cx="1748" cy="1556"/>
          </a:xfrm>
        </p:grpSpPr>
        <p:sp>
          <p:nvSpPr>
            <p:cNvPr id="33001" name="Freeform 233">
              <a:extLst>
                <a:ext uri="{FF2B5EF4-FFF2-40B4-BE49-F238E27FC236}">
                  <a16:creationId xmlns:a16="http://schemas.microsoft.com/office/drawing/2014/main" id="{42E1A738-5FD3-4D73-B898-CB856A93218C}"/>
                </a:ext>
              </a:extLst>
            </p:cNvPr>
            <p:cNvSpPr/>
            <p:nvPr/>
          </p:nvSpPr>
          <p:spPr bwMode="auto">
            <a:xfrm>
              <a:off x="4161" y="-5"/>
              <a:ext cx="1585" cy="1443"/>
            </a:xfrm>
            <a:custGeom>
              <a:cxnLst>
                <a:cxn ang="0">
                  <a:pos x="23" y="4"/>
                </a:cxn>
                <a:cxn ang="0">
                  <a:pos x="11" y="71"/>
                </a:cxn>
                <a:cxn ang="0">
                  <a:pos x="25" y="393"/>
                </a:cxn>
                <a:cxn ang="0">
                  <a:pos x="54" y="457"/>
                </a:cxn>
                <a:cxn ang="0">
                  <a:pos x="158" y="482"/>
                </a:cxn>
                <a:cxn ang="0">
                  <a:pos x="204" y="495"/>
                </a:cxn>
                <a:cxn ang="0">
                  <a:pos x="520" y="475"/>
                </a:cxn>
                <a:cxn ang="0">
                  <a:pos x="533" y="167"/>
                </a:cxn>
                <a:cxn ang="0">
                  <a:pos x="369" y="16"/>
                </a:cxn>
                <a:cxn ang="0">
                  <a:pos x="249" y="29"/>
                </a:cxn>
                <a:cxn ang="0">
                  <a:pos x="198" y="11"/>
                </a:cxn>
                <a:cxn ang="0">
                  <a:pos x="151" y="2"/>
                </a:cxn>
                <a:cxn ang="0">
                  <a:pos x="23" y="4"/>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0">
              <a:noFill/>
              <a:prstDash val="solid"/>
              <a:round/>
            </a:ln>
          </p:spPr>
          <p:txBody>
            <a:bodyPr/>
            <a:lstStyle/>
            <a:p>
              <a:pPr>
                <a:buFontTx/>
                <a:buNone/>
                <a:defRPr/>
              </a:pPr>
              <a:endParaRPr lang="zh-CN" altLang="en-US" sz="1800"/>
            </a:p>
          </p:txBody>
        </p:sp>
        <p:grpSp>
          <p:nvGrpSpPr>
            <p:cNvPr id="1258" name="Group 234">
              <a:extLst>
                <a:ext uri="{FF2B5EF4-FFF2-40B4-BE49-F238E27FC236}">
                  <a16:creationId xmlns:a16="http://schemas.microsoft.com/office/drawing/2014/main" id="{1ABB5A0D-71CE-490B-A527-E8F0B09CD4EE}"/>
                </a:ext>
              </a:extLst>
            </p:cNvPr>
            <p:cNvGrpSpPr/>
            <p:nvPr userDrawn="1"/>
          </p:nvGrpSpPr>
          <p:grpSpPr>
            <a:xfrm>
              <a:off x="4080" y="0"/>
              <a:ext cx="1748" cy="1551"/>
              <a:chOff x="2918" y="18"/>
              <a:chExt cx="2958" cy="2699"/>
            </a:xfrm>
          </p:grpSpPr>
          <p:sp>
            <p:nvSpPr>
              <p:cNvPr id="33003" name="Freeform 235">
                <a:extLst>
                  <a:ext uri="{FF2B5EF4-FFF2-40B4-BE49-F238E27FC236}">
                    <a16:creationId xmlns:a16="http://schemas.microsoft.com/office/drawing/2014/main" id="{72C2A5A2-F0C5-4E71-A948-848004DA2DE3}"/>
                  </a:ext>
                </a:extLst>
              </p:cNvPr>
              <p:cNvSpPr/>
              <p:nvPr/>
            </p:nvSpPr>
            <p:spPr bwMode="auto">
              <a:xfrm>
                <a:off x="3060" y="18"/>
                <a:ext cx="490" cy="187"/>
              </a:xfrm>
              <a:custGeom>
                <a:cxnLst>
                  <a:cxn ang="0">
                    <a:pos x="71" y="25"/>
                  </a:cxn>
                  <a:cxn ang="0">
                    <a:pos x="91" y="20"/>
                  </a:cxn>
                  <a:cxn ang="0">
                    <a:pos x="92" y="17"/>
                  </a:cxn>
                  <a:cxn ang="0">
                    <a:pos x="88" y="0"/>
                  </a:cxn>
                  <a:cxn ang="0">
                    <a:pos x="25" y="0"/>
                  </a:cxn>
                  <a:cxn ang="0">
                    <a:pos x="10" y="22"/>
                  </a:cxn>
                  <a:cxn ang="0">
                    <a:pos x="71" y="25"/>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4" name="Freeform 236">
                <a:extLst>
                  <a:ext uri="{FF2B5EF4-FFF2-40B4-BE49-F238E27FC236}">
                    <a16:creationId xmlns:a16="http://schemas.microsoft.com/office/drawing/2014/main" id="{8175F6B2-2F14-4721-AECA-12F1381437A8}"/>
                  </a:ext>
                </a:extLst>
              </p:cNvPr>
              <p:cNvSpPr>
                <a:spLocks noEditPoints="1"/>
              </p:cNvSpPr>
              <p:nvPr/>
            </p:nvSpPr>
            <p:spPr bwMode="auto">
              <a:xfrm>
                <a:off x="2918" y="18"/>
                <a:ext cx="2958" cy="2699"/>
              </a:xfrm>
              <a:custGeom>
                <a:cxnLst>
                  <a:cxn ang="0">
                    <a:pos x="504" y="1"/>
                  </a:cxn>
                  <a:cxn ang="0">
                    <a:pos x="157" y="0"/>
                  </a:cxn>
                  <a:cxn ang="0">
                    <a:pos x="225" y="21"/>
                  </a:cxn>
                  <a:cxn ang="0">
                    <a:pos x="174" y="39"/>
                  </a:cxn>
                  <a:cxn ang="0">
                    <a:pos x="207" y="71"/>
                  </a:cxn>
                  <a:cxn ang="0">
                    <a:pos x="74" y="60"/>
                  </a:cxn>
                  <a:cxn ang="0">
                    <a:pos x="26" y="63"/>
                  </a:cxn>
                  <a:cxn ang="0">
                    <a:pos x="199" y="487"/>
                  </a:cxn>
                  <a:cxn ang="0">
                    <a:pos x="144" y="341"/>
                  </a:cxn>
                  <a:cxn ang="0">
                    <a:pos x="105" y="376"/>
                  </a:cxn>
                  <a:cxn ang="0">
                    <a:pos x="94" y="435"/>
                  </a:cxn>
                  <a:cxn ang="0">
                    <a:pos x="124" y="265"/>
                  </a:cxn>
                  <a:cxn ang="0">
                    <a:pos x="153" y="228"/>
                  </a:cxn>
                  <a:cxn ang="0">
                    <a:pos x="209" y="237"/>
                  </a:cxn>
                  <a:cxn ang="0">
                    <a:pos x="188" y="306"/>
                  </a:cxn>
                  <a:cxn ang="0">
                    <a:pos x="192" y="395"/>
                  </a:cxn>
                  <a:cxn ang="0">
                    <a:pos x="515" y="483"/>
                  </a:cxn>
                  <a:cxn ang="0">
                    <a:pos x="454" y="427"/>
                  </a:cxn>
                  <a:cxn ang="0">
                    <a:pos x="425" y="345"/>
                  </a:cxn>
                  <a:cxn ang="0">
                    <a:pos x="396" y="270"/>
                  </a:cxn>
                  <a:cxn ang="0">
                    <a:pos x="460" y="256"/>
                  </a:cxn>
                  <a:cxn ang="0">
                    <a:pos x="407" y="223"/>
                  </a:cxn>
                  <a:cxn ang="0">
                    <a:pos x="439" y="226"/>
                  </a:cxn>
                  <a:cxn ang="0">
                    <a:pos x="438" y="209"/>
                  </a:cxn>
                  <a:cxn ang="0">
                    <a:pos x="376" y="211"/>
                  </a:cxn>
                  <a:cxn ang="0">
                    <a:pos x="357" y="343"/>
                  </a:cxn>
                  <a:cxn ang="0">
                    <a:pos x="347" y="230"/>
                  </a:cxn>
                  <a:cxn ang="0">
                    <a:pos x="331" y="182"/>
                  </a:cxn>
                  <a:cxn ang="0">
                    <a:pos x="347" y="136"/>
                  </a:cxn>
                  <a:cxn ang="0">
                    <a:pos x="339" y="99"/>
                  </a:cxn>
                  <a:cxn ang="0">
                    <a:pos x="331" y="62"/>
                  </a:cxn>
                  <a:cxn ang="0">
                    <a:pos x="369" y="103"/>
                  </a:cxn>
                  <a:cxn ang="0">
                    <a:pos x="415" y="47"/>
                  </a:cxn>
                  <a:cxn ang="0">
                    <a:pos x="409" y="95"/>
                  </a:cxn>
                  <a:cxn ang="0">
                    <a:pos x="401" y="130"/>
                  </a:cxn>
                  <a:cxn ang="0">
                    <a:pos x="401" y="181"/>
                  </a:cxn>
                  <a:cxn ang="0">
                    <a:pos x="558" y="181"/>
                  </a:cxn>
                  <a:cxn ang="0">
                    <a:pos x="554" y="76"/>
                  </a:cxn>
                  <a:cxn ang="0">
                    <a:pos x="249" y="69"/>
                  </a:cxn>
                  <a:cxn ang="0">
                    <a:pos x="293" y="93"/>
                  </a:cxn>
                  <a:cxn ang="0">
                    <a:pos x="171" y="195"/>
                  </a:cxn>
                  <a:cxn ang="0">
                    <a:pos x="69" y="98"/>
                  </a:cxn>
                  <a:cxn ang="0">
                    <a:pos x="191" y="106"/>
                  </a:cxn>
                  <a:cxn ang="0">
                    <a:pos x="220" y="105"/>
                  </a:cxn>
                  <a:cxn ang="0">
                    <a:pos x="302" y="121"/>
                  </a:cxn>
                  <a:cxn ang="0">
                    <a:pos x="276" y="256"/>
                  </a:cxn>
                  <a:cxn ang="0">
                    <a:pos x="260" y="137"/>
                  </a:cxn>
                  <a:cxn ang="0">
                    <a:pos x="171" y="195"/>
                  </a:cxn>
                  <a:cxn ang="0">
                    <a:pos x="223" y="225"/>
                  </a:cxn>
                  <a:cxn ang="0">
                    <a:pos x="247" y="158"/>
                  </a:cxn>
                  <a:cxn ang="0">
                    <a:pos x="326" y="292"/>
                  </a:cxn>
                  <a:cxn ang="0">
                    <a:pos x="215" y="321"/>
                  </a:cxn>
                  <a:cxn ang="0">
                    <a:pos x="309" y="277"/>
                  </a:cxn>
                  <a:cxn ang="0">
                    <a:pos x="318" y="133"/>
                  </a:cxn>
                  <a:cxn ang="0">
                    <a:pos x="313" y="213"/>
                  </a:cxn>
                  <a:cxn ang="0">
                    <a:pos x="299" y="144"/>
                  </a:cxn>
                  <a:cxn ang="0">
                    <a:pos x="507" y="179"/>
                  </a:cxn>
                  <a:cxn ang="0">
                    <a:pos x="461" y="162"/>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5" name="Freeform 237">
                <a:extLst>
                  <a:ext uri="{FF2B5EF4-FFF2-40B4-BE49-F238E27FC236}">
                    <a16:creationId xmlns:a16="http://schemas.microsoft.com/office/drawing/2014/main" id="{50B74A69-415F-4D8E-A8E7-F71C7AF10F0F}"/>
                  </a:ext>
                </a:extLst>
              </p:cNvPr>
              <p:cNvSpPr/>
              <p:nvPr/>
            </p:nvSpPr>
            <p:spPr bwMode="auto">
              <a:xfrm>
                <a:off x="3621" y="1286"/>
                <a:ext cx="237" cy="283"/>
              </a:xfrm>
              <a:custGeom>
                <a:cxnLst>
                  <a:cxn ang="0">
                    <a:pos x="40" y="15"/>
                  </a:cxn>
                  <a:cxn ang="0">
                    <a:pos x="27" y="56"/>
                  </a:cxn>
                  <a:cxn ang="0">
                    <a:pos x="40" y="15"/>
                  </a:cxn>
                </a:cxnLst>
                <a:rect l="0" t="0" r="r" b="b"/>
                <a:pathLst>
                  <a:path w="47" h="56">
                    <a:moveTo>
                      <a:pt x="40" y="15"/>
                    </a:moveTo>
                    <a:cubicBezTo>
                      <a:pt x="37" y="0"/>
                      <a:pt x="0" y="23"/>
                      <a:pt x="27" y="56"/>
                    </a:cubicBezTo>
                    <a:cubicBezTo>
                      <a:pt x="27" y="56"/>
                      <a:pt x="47" y="49"/>
                      <a:pt x="40" y="15"/>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6" name="Freeform 238">
                <a:extLst>
                  <a:ext uri="{FF2B5EF4-FFF2-40B4-BE49-F238E27FC236}">
                    <a16:creationId xmlns:a16="http://schemas.microsoft.com/office/drawing/2014/main" id="{E881C2B1-5AAA-4D0C-8EC3-D05F98B019A6}"/>
                  </a:ext>
                </a:extLst>
              </p:cNvPr>
              <p:cNvSpPr/>
              <p:nvPr/>
            </p:nvSpPr>
            <p:spPr bwMode="auto">
              <a:xfrm>
                <a:off x="3402" y="1403"/>
                <a:ext cx="209" cy="379"/>
              </a:xfrm>
              <a:custGeom>
                <a:cxnLst>
                  <a:cxn ang="0">
                    <a:pos x="19" y="27"/>
                  </a:cxn>
                  <a:cxn ang="0">
                    <a:pos x="12" y="69"/>
                  </a:cxn>
                  <a:cxn ang="0">
                    <a:pos x="40" y="45"/>
                  </a:cxn>
                  <a:cxn ang="0">
                    <a:pos x="37" y="24"/>
                  </a:cxn>
                  <a:cxn ang="0">
                    <a:pos x="19" y="27"/>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7" name="Freeform 239">
                <a:extLst>
                  <a:ext uri="{FF2B5EF4-FFF2-40B4-BE49-F238E27FC236}">
                    <a16:creationId xmlns:a16="http://schemas.microsoft.com/office/drawing/2014/main" id="{87118D47-7725-4975-9B4B-87B89372B44C}"/>
                  </a:ext>
                </a:extLst>
              </p:cNvPr>
              <p:cNvSpPr/>
              <p:nvPr/>
            </p:nvSpPr>
            <p:spPr bwMode="auto">
              <a:xfrm>
                <a:off x="3273" y="645"/>
                <a:ext cx="683" cy="319"/>
              </a:xfrm>
              <a:custGeom>
                <a:cxnLst>
                  <a:cxn ang="0">
                    <a:pos x="112" y="4"/>
                  </a:cxn>
                  <a:cxn ang="0">
                    <a:pos x="24" y="4"/>
                  </a:cxn>
                  <a:cxn ang="0">
                    <a:pos x="2" y="25"/>
                  </a:cxn>
                  <a:cxn ang="0">
                    <a:pos x="60" y="58"/>
                  </a:cxn>
                  <a:cxn ang="0">
                    <a:pos x="96" y="54"/>
                  </a:cxn>
                  <a:cxn ang="0">
                    <a:pos x="113" y="53"/>
                  </a:cxn>
                  <a:cxn ang="0">
                    <a:pos x="112" y="4"/>
                  </a:cxn>
                </a:cxnLst>
                <a:rect l="0" t="0" r="r" b="b"/>
                <a:pathLst>
                  <a:path w="135" h="62">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8" name="Freeform 240">
                <a:extLst>
                  <a:ext uri="{FF2B5EF4-FFF2-40B4-BE49-F238E27FC236}">
                    <a16:creationId xmlns:a16="http://schemas.microsoft.com/office/drawing/2014/main" id="{C42845DA-1108-4B60-9B69-4DD083FC76BF}"/>
                  </a:ext>
                </a:extLst>
              </p:cNvPr>
              <p:cNvSpPr/>
              <p:nvPr/>
            </p:nvSpPr>
            <p:spPr bwMode="auto">
              <a:xfrm>
                <a:off x="4046" y="1544"/>
                <a:ext cx="490" cy="517"/>
              </a:xfrm>
              <a:custGeom>
                <a:cxnLst>
                  <a:cxn ang="0">
                    <a:pos x="67" y="5"/>
                  </a:cxn>
                  <a:cxn ang="0">
                    <a:pos x="31" y="5"/>
                  </a:cxn>
                  <a:cxn ang="0">
                    <a:pos x="12" y="57"/>
                  </a:cxn>
                  <a:cxn ang="0">
                    <a:pos x="79" y="62"/>
                  </a:cxn>
                  <a:cxn ang="0">
                    <a:pos x="67" y="5"/>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09" name="Freeform 241">
                <a:extLst>
                  <a:ext uri="{FF2B5EF4-FFF2-40B4-BE49-F238E27FC236}">
                    <a16:creationId xmlns:a16="http://schemas.microsoft.com/office/drawing/2014/main" id="{94D44992-242F-490C-86F5-64F1E8BF06EB}"/>
                  </a:ext>
                </a:extLst>
              </p:cNvPr>
              <p:cNvSpPr/>
              <p:nvPr/>
            </p:nvSpPr>
            <p:spPr bwMode="auto">
              <a:xfrm>
                <a:off x="5173" y="1024"/>
                <a:ext cx="500" cy="96"/>
              </a:xfrm>
              <a:custGeom>
                <a:cxnLst>
                  <a:cxn ang="0">
                    <a:pos x="15" y="0"/>
                  </a:cxn>
                  <a:cxn ang="0">
                    <a:pos x="40" y="15"/>
                  </a:cxn>
                  <a:cxn ang="0">
                    <a:pos x="15" y="0"/>
                  </a:cxn>
                </a:cxnLst>
                <a:rect l="0" t="0" r="r" b="b"/>
                <a:pathLst>
                  <a:path w="99" h="19">
                    <a:moveTo>
                      <a:pt x="15" y="0"/>
                    </a:moveTo>
                    <a:cubicBezTo>
                      <a:pt x="0" y="0"/>
                      <a:pt x="19" y="19"/>
                      <a:pt x="40" y="15"/>
                    </a:cubicBezTo>
                    <a:cubicBezTo>
                      <a:pt x="99" y="1"/>
                      <a:pt x="15" y="0"/>
                      <a:pt x="15" y="0"/>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0" name="Freeform 242">
                <a:extLst>
                  <a:ext uri="{FF2B5EF4-FFF2-40B4-BE49-F238E27FC236}">
                    <a16:creationId xmlns:a16="http://schemas.microsoft.com/office/drawing/2014/main" id="{D6A210F4-72B4-4F4A-AC2F-0AD92AB82684}"/>
                  </a:ext>
                </a:extLst>
              </p:cNvPr>
              <p:cNvSpPr/>
              <p:nvPr/>
            </p:nvSpPr>
            <p:spPr bwMode="auto">
              <a:xfrm>
                <a:off x="5339" y="1003"/>
                <a:ext cx="385" cy="237"/>
              </a:xfrm>
              <a:custGeom>
                <a:cxnLst>
                  <a:cxn ang="0">
                    <a:pos x="21" y="37"/>
                  </a:cxn>
                  <a:cxn ang="0">
                    <a:pos x="70" y="17"/>
                  </a:cxn>
                  <a:cxn ang="0">
                    <a:pos x="48" y="3"/>
                  </a:cxn>
                  <a:cxn ang="0">
                    <a:pos x="19" y="32"/>
                  </a:cxn>
                  <a:cxn ang="0">
                    <a:pos x="21" y="37"/>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1" name="Freeform 243">
                <a:extLst>
                  <a:ext uri="{FF2B5EF4-FFF2-40B4-BE49-F238E27FC236}">
                    <a16:creationId xmlns:a16="http://schemas.microsoft.com/office/drawing/2014/main" id="{E31D172D-9179-4C07-B613-77862B50865B}"/>
                  </a:ext>
                </a:extLst>
              </p:cNvPr>
              <p:cNvSpPr/>
              <p:nvPr/>
            </p:nvSpPr>
            <p:spPr bwMode="auto">
              <a:xfrm>
                <a:off x="5325" y="1201"/>
                <a:ext cx="415" cy="187"/>
              </a:xfrm>
              <a:custGeom>
                <a:cxnLst>
                  <a:cxn ang="0">
                    <a:pos x="72" y="6"/>
                  </a:cxn>
                  <a:cxn ang="0">
                    <a:pos x="24" y="17"/>
                  </a:cxn>
                  <a:cxn ang="0">
                    <a:pos x="17" y="26"/>
                  </a:cxn>
                  <a:cxn ang="0">
                    <a:pos x="76" y="23"/>
                  </a:cxn>
                  <a:cxn ang="0">
                    <a:pos x="82" y="20"/>
                  </a:cxn>
                  <a:cxn ang="0">
                    <a:pos x="82" y="0"/>
                  </a:cxn>
                  <a:cxn ang="0">
                    <a:pos x="72" y="6"/>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2" name="Freeform 244">
                <a:extLst>
                  <a:ext uri="{FF2B5EF4-FFF2-40B4-BE49-F238E27FC236}">
                    <a16:creationId xmlns:a16="http://schemas.microsoft.com/office/drawing/2014/main" id="{CEC9B1C2-DDC0-4CDF-AE02-64FDFC5F5AD5}"/>
                  </a:ext>
                </a:extLst>
              </p:cNvPr>
              <p:cNvSpPr/>
              <p:nvPr/>
            </p:nvSpPr>
            <p:spPr bwMode="auto">
              <a:xfrm>
                <a:off x="5001" y="1378"/>
                <a:ext cx="699" cy="167"/>
              </a:xfrm>
              <a:custGeom>
                <a:cxnLst>
                  <a:cxn ang="0">
                    <a:pos x="21" y="1"/>
                  </a:cxn>
                  <a:cxn ang="0">
                    <a:pos x="8" y="14"/>
                  </a:cxn>
                  <a:cxn ang="0">
                    <a:pos x="57" y="22"/>
                  </a:cxn>
                  <a:cxn ang="0">
                    <a:pos x="117" y="23"/>
                  </a:cxn>
                  <a:cxn ang="0">
                    <a:pos x="114" y="8"/>
                  </a:cxn>
                  <a:cxn ang="0">
                    <a:pos x="82" y="3"/>
                  </a:cxn>
                  <a:cxn ang="0">
                    <a:pos x="21" y="1"/>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3" name="Freeform 245">
                <a:extLst>
                  <a:ext uri="{FF2B5EF4-FFF2-40B4-BE49-F238E27FC236}">
                    <a16:creationId xmlns:a16="http://schemas.microsoft.com/office/drawing/2014/main" id="{83D47164-CB74-49D8-B340-7931AE6BB609}"/>
                  </a:ext>
                </a:extLst>
              </p:cNvPr>
              <p:cNvSpPr/>
              <p:nvPr/>
            </p:nvSpPr>
            <p:spPr bwMode="auto">
              <a:xfrm>
                <a:off x="5078" y="1540"/>
                <a:ext cx="565" cy="146"/>
              </a:xfrm>
              <a:custGeom>
                <a:cxnLst>
                  <a:cxn ang="0">
                    <a:pos x="98" y="19"/>
                  </a:cxn>
                  <a:cxn ang="0">
                    <a:pos x="103" y="4"/>
                  </a:cxn>
                  <a:cxn ang="0">
                    <a:pos x="74" y="10"/>
                  </a:cxn>
                  <a:cxn ang="0">
                    <a:pos x="36" y="6"/>
                  </a:cxn>
                  <a:cxn ang="0">
                    <a:pos x="2" y="4"/>
                  </a:cxn>
                  <a:cxn ang="0">
                    <a:pos x="98" y="19"/>
                  </a:cxn>
                </a:cxnLst>
                <a:rect l="0" t="0" r="r" b="b"/>
                <a:pathLst>
                  <a:path w="112" h="28">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4" name="Freeform 246">
                <a:extLst>
                  <a:ext uri="{FF2B5EF4-FFF2-40B4-BE49-F238E27FC236}">
                    <a16:creationId xmlns:a16="http://schemas.microsoft.com/office/drawing/2014/main" id="{2C2A0C21-AB30-4653-8E63-BAB1046ED3BE}"/>
                  </a:ext>
                </a:extLst>
              </p:cNvPr>
              <p:cNvSpPr/>
              <p:nvPr/>
            </p:nvSpPr>
            <p:spPr bwMode="auto">
              <a:xfrm>
                <a:off x="5041" y="1657"/>
                <a:ext cx="581" cy="479"/>
              </a:xfrm>
              <a:custGeom>
                <a:cxnLst>
                  <a:cxn ang="0">
                    <a:pos x="3" y="53"/>
                  </a:cxn>
                  <a:cxn ang="0">
                    <a:pos x="26" y="54"/>
                  </a:cxn>
                  <a:cxn ang="0">
                    <a:pos x="50" y="77"/>
                  </a:cxn>
                  <a:cxn ang="0">
                    <a:pos x="59" y="84"/>
                  </a:cxn>
                  <a:cxn ang="0">
                    <a:pos x="81" y="52"/>
                  </a:cxn>
                  <a:cxn ang="0">
                    <a:pos x="111" y="52"/>
                  </a:cxn>
                  <a:cxn ang="0">
                    <a:pos x="79" y="27"/>
                  </a:cxn>
                  <a:cxn ang="0">
                    <a:pos x="37" y="16"/>
                  </a:cxn>
                  <a:cxn ang="0">
                    <a:pos x="12" y="41"/>
                  </a:cxn>
                  <a:cxn ang="0">
                    <a:pos x="3" y="53"/>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0">
                <a:noFill/>
                <a:prstDash val="solid"/>
                <a:round/>
              </a:ln>
            </p:spPr>
            <p:txBody>
              <a:bodyPr/>
              <a:lstStyle/>
              <a:p>
                <a:pPr>
                  <a:buFontTx/>
                  <a:buNone/>
                  <a:defRPr/>
                </a:pPr>
                <a:endParaRPr lang="zh-CN" altLang="en-US" sz="1800"/>
              </a:p>
            </p:txBody>
          </p:sp>
          <p:sp>
            <p:nvSpPr>
              <p:cNvPr id="33015" name="Freeform 247">
                <a:extLst>
                  <a:ext uri="{FF2B5EF4-FFF2-40B4-BE49-F238E27FC236}">
                    <a16:creationId xmlns:a16="http://schemas.microsoft.com/office/drawing/2014/main" id="{A9094A25-0C1F-4340-8438-16CA040E4391}"/>
                  </a:ext>
                </a:extLst>
              </p:cNvPr>
              <p:cNvSpPr/>
              <p:nvPr/>
            </p:nvSpPr>
            <p:spPr bwMode="auto">
              <a:xfrm>
                <a:off x="5420" y="1463"/>
                <a:ext cx="330" cy="854"/>
              </a:xfrm>
              <a:custGeom>
                <a:cxnLst>
                  <a:cxn ang="0">
                    <a:pos x="51" y="40"/>
                  </a:cxn>
                  <a:cxn ang="0">
                    <a:pos x="22" y="49"/>
                  </a:cxn>
                  <a:cxn ang="0">
                    <a:pos x="22" y="59"/>
                  </a:cxn>
                  <a:cxn ang="0">
                    <a:pos x="50" y="90"/>
                  </a:cxn>
                  <a:cxn ang="0">
                    <a:pos x="34" y="118"/>
                  </a:cxn>
                  <a:cxn ang="0">
                    <a:pos x="0" y="148"/>
                  </a:cxn>
                  <a:cxn ang="0">
                    <a:pos x="17" y="155"/>
                  </a:cxn>
                  <a:cxn ang="0">
                    <a:pos x="47" y="166"/>
                  </a:cxn>
                  <a:cxn ang="0">
                    <a:pos x="63" y="162"/>
                  </a:cxn>
                  <a:cxn ang="0">
                    <a:pos x="65" y="0"/>
                  </a:cxn>
                  <a:cxn ang="0">
                    <a:pos x="51" y="40"/>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0">
                <a:noFill/>
                <a:prstDash val="solid"/>
                <a:round/>
              </a:ln>
            </p:spPr>
            <p:txBody>
              <a:bodyPr/>
              <a:lstStyle/>
              <a:p>
                <a:pPr>
                  <a:buFontTx/>
                  <a:buNone/>
                  <a:defRPr/>
                </a:pPr>
                <a:endParaRPr lang="zh-CN" altLang="en-US" sz="1800"/>
              </a:p>
            </p:txBody>
          </p:sp>
        </p:grpSp>
      </p:grpSp>
      <p:sp>
        <p:nvSpPr>
          <p:cNvPr id="1272" name="Rectangle 248">
            <a:extLst>
              <a:ext uri="{FF2B5EF4-FFF2-40B4-BE49-F238E27FC236}">
                <a16:creationId xmlns:a16="http://schemas.microsoft.com/office/drawing/2014/main" id="{13FF0B0E-AC40-413F-978D-7BF880F08525}"/>
              </a:ext>
            </a:extLst>
          </p:cNvPr>
          <p:cNvSpPr>
            <a:spLocks noGrp="1" noRot="1" noChangeArrowheads="1"/>
          </p:cNvSpPr>
          <p:nvPr>
            <p:ph type="title" idx="4294967295"/>
          </p:nvPr>
        </p:nvSpPr>
        <p:spPr bwMode="auto">
          <a:xfrm>
            <a:off x="397933" y="228600"/>
            <a:ext cx="1138766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273" name="Rectangle 249">
            <a:extLst>
              <a:ext uri="{FF2B5EF4-FFF2-40B4-BE49-F238E27FC236}">
                <a16:creationId xmlns:a16="http://schemas.microsoft.com/office/drawing/2014/main" id="{8298020A-977F-42CB-B9F9-FD67F2275B65}"/>
              </a:ext>
            </a:extLst>
          </p:cNvPr>
          <p:cNvSpPr>
            <a:spLocks noGrp="1" noRot="1" noChangeArrowheads="1"/>
          </p:cNvSpPr>
          <p:nvPr>
            <p:ph type="body"/>
          </p:nvPr>
        </p:nvSpPr>
        <p:spPr bwMode="auto">
          <a:xfrm>
            <a:off x="812800" y="1600200"/>
            <a:ext cx="10871200"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3018" name="Rectangle 250">
            <a:extLst>
              <a:ext uri="{FF2B5EF4-FFF2-40B4-BE49-F238E27FC236}">
                <a16:creationId xmlns:a16="http://schemas.microsoft.com/office/drawing/2014/main" id="{76E3F4CF-B513-4DAF-BECD-CE89F430081C}"/>
              </a:ext>
            </a:extLst>
          </p:cNvPr>
          <p:cNvSpPr>
            <a:spLocks noGrp="1" noChangeArrowheads="1"/>
          </p:cNvSpPr>
          <p:nvPr>
            <p:ph type="dt" sz="half" idx="2"/>
          </p:nvPr>
        </p:nvSpPr>
        <p:spPr bwMode="auto">
          <a:xfrm>
            <a:off x="397934" y="6245225"/>
            <a:ext cx="3052233" cy="476250"/>
          </a:xfrm>
          <a:prstGeom prst="rect">
            <a:avLst/>
          </a:prstGeom>
          <a:noFill/>
          <a:ln w="9525">
            <a:noFill/>
            <a:miter lim="800000"/>
          </a:ln>
          <a:effectLst/>
        </p:spPr>
        <p:txBody>
          <a:bodyPr vert="horz" wrap="square" lIns="91440" tIns="45720" rIns="91440" bIns="45720" numCol="1" anchor="t" anchorCtr="0" compatLnSpc="1"/>
          <a:lstStyle>
            <a:lvl1pPr>
              <a:buFontTx/>
              <a:buNone/>
              <a:defRPr sz="1400"/>
            </a:lvl1pPr>
          </a:lstStyle>
          <a:p>
            <a:pPr>
              <a:defRPr/>
            </a:pPr>
            <a:endParaRPr lang="en-US" altLang="zh-CN"/>
          </a:p>
        </p:txBody>
      </p:sp>
      <p:sp>
        <p:nvSpPr>
          <p:cNvPr id="33019" name="Rectangle 251">
            <a:extLst>
              <a:ext uri="{FF2B5EF4-FFF2-40B4-BE49-F238E27FC236}">
                <a16:creationId xmlns:a16="http://schemas.microsoft.com/office/drawing/2014/main" id="{5D4E8D3B-1A59-4E36-B6F7-0547F128B632}"/>
              </a:ext>
            </a:extLst>
          </p:cNvPr>
          <p:cNvSpPr>
            <a:spLocks noGrp="1" noChangeArrowheads="1"/>
          </p:cNvSpPr>
          <p:nvPr>
            <p:ph type="ftr" sz="quarter" idx="3"/>
          </p:nvPr>
        </p:nvSpPr>
        <p:spPr bwMode="auto">
          <a:xfrm>
            <a:off x="4161367" y="6245225"/>
            <a:ext cx="3860800" cy="476250"/>
          </a:xfrm>
          <a:prstGeom prst="rect">
            <a:avLst/>
          </a:prstGeom>
          <a:noFill/>
          <a:ln w="9525">
            <a:noFill/>
            <a:miter lim="800000"/>
          </a:ln>
          <a:effectLst/>
        </p:spPr>
        <p:txBody>
          <a:bodyPr vert="horz" wrap="square" lIns="91440" tIns="45720" rIns="91440" bIns="45720" numCol="1" anchor="t" anchorCtr="0" compatLnSpc="1"/>
          <a:lstStyle>
            <a:lvl1pPr algn="ctr">
              <a:buFontTx/>
              <a:buNone/>
              <a:defRPr sz="1400"/>
            </a:lvl1pPr>
          </a:lstStyle>
          <a:p>
            <a:pPr>
              <a:defRPr/>
            </a:pPr>
            <a:endParaRPr lang="en-US" altLang="zh-CN"/>
          </a:p>
        </p:txBody>
      </p:sp>
      <p:sp>
        <p:nvSpPr>
          <p:cNvPr id="33020" name="Rectangle 252">
            <a:extLst>
              <a:ext uri="{FF2B5EF4-FFF2-40B4-BE49-F238E27FC236}">
                <a16:creationId xmlns:a16="http://schemas.microsoft.com/office/drawing/2014/main" id="{422D2BBB-8771-494D-920A-9B0EBB2B2685}"/>
              </a:ext>
            </a:extLst>
          </p:cNvPr>
          <p:cNvSpPr>
            <a:spLocks noGrp="1" noChangeArrowheads="1"/>
          </p:cNvSpPr>
          <p:nvPr>
            <p:ph type="sldNum" sz="quarter" idx="4"/>
          </p:nvPr>
        </p:nvSpPr>
        <p:spPr bwMode="auto">
          <a:xfrm>
            <a:off x="8733368" y="6245225"/>
            <a:ext cx="3052233"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lvl1pPr>
          </a:lstStyle>
          <a:p>
            <a:fld id="{6AC4B106-8C37-4D52-8B46-CD894ECEE5DA}" type="slidenum">
              <a:rPr lang="en-US" altLang="zh-CN"/>
              <a:t>‹#›</a:t>
            </a:fld>
          </a:p>
        </p:txBody>
      </p:sp>
    </p:spTree>
    <p:extLst>
      <p:ext uri="{BB962C8B-B14F-4D97-AF65-F5344CB8AC3E}">
        <p14:creationId xmlns:p14="http://schemas.microsoft.com/office/powerpoint/2010/main" val="34848210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2" pitchFamily="18"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 Id="rId3" Type="http://schemas.openxmlformats.org/officeDocument/2006/relationships/image" Target="../media/image3.png" /><Relationship Id="rId4"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 Id="rId3" Type="http://schemas.openxmlformats.org/officeDocument/2006/relationships/tags" Target="../tags/tag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slide" Target="slide9.xml" TargetMode="Internal" /><Relationship Id="rId5"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audio" Target="../media/media1.wav" /><Relationship Id="rId3" Type="http://schemas.openxmlformats.org/officeDocument/2006/relationships/image" Target="../media/image1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20.jpeg" /><Relationship Id="rId2" Type="http://schemas.openxmlformats.org/officeDocument/2006/relationships/notesSlide" Target="../notesSlides/notesSlide2.xml" /><Relationship Id="rId3" Type="http://schemas.openxmlformats.org/officeDocument/2006/relationships/image" Target="../media/image13.jpeg" /><Relationship Id="rId4" Type="http://schemas.openxmlformats.org/officeDocument/2006/relationships/image" Target="../media/image14.jpeg" /><Relationship Id="rId5" Type="http://schemas.openxmlformats.org/officeDocument/2006/relationships/image" Target="../media/image15.jpeg" /><Relationship Id="rId6" Type="http://schemas.openxmlformats.org/officeDocument/2006/relationships/image" Target="../media/image16.jpeg" /><Relationship Id="rId7" Type="http://schemas.openxmlformats.org/officeDocument/2006/relationships/image" Target="../media/image17.jpeg" /><Relationship Id="rId8" Type="http://schemas.openxmlformats.org/officeDocument/2006/relationships/image" Target="../media/image18.jpeg" /><Relationship Id="rId9" Type="http://schemas.openxmlformats.org/officeDocument/2006/relationships/image" Target="../media/image19.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28.jpeg" /><Relationship Id="rId2" Type="http://schemas.openxmlformats.org/officeDocument/2006/relationships/notesSlide" Target="../notesSlides/notesSlide3.xml"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jpeg" /><Relationship Id="rId6" Type="http://schemas.openxmlformats.org/officeDocument/2006/relationships/image" Target="../media/image24.jpeg" /><Relationship Id="rId7" Type="http://schemas.openxmlformats.org/officeDocument/2006/relationships/image" Target="../media/image25.jpeg" /><Relationship Id="rId8" Type="http://schemas.openxmlformats.org/officeDocument/2006/relationships/image" Target="../media/image26.jpeg" /><Relationship Id="rId9" Type="http://schemas.openxmlformats.org/officeDocument/2006/relationships/image" Target="../media/image27.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29.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0.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jpeg" /><Relationship Id="rId3" Type="http://schemas.openxmlformats.org/officeDocument/2006/relationships/image" Target="../media/image32.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jpeg" /><Relationship Id="rId3" Type="http://schemas.openxmlformats.org/officeDocument/2006/relationships/image" Target="../media/image35.png" /><Relationship Id="rId4" Type="http://schemas.openxmlformats.org/officeDocument/2006/relationships/image" Target="../media/image36.png" /><Relationship Id="rId5" Type="http://schemas.openxmlformats.org/officeDocument/2006/relationships/image" Target="../media/image37.jpeg" /><Relationship Id="rId6" Type="http://schemas.openxmlformats.org/officeDocument/2006/relationships/image" Target="../media/image38.jpeg" /><Relationship Id="rId7" Type="http://schemas.openxmlformats.org/officeDocument/2006/relationships/image" Target="../media/image39.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jpeg" /><Relationship Id="rId3" Type="http://schemas.openxmlformats.org/officeDocument/2006/relationships/image" Target="../media/image41.jpeg" /><Relationship Id="rId4" Type="http://schemas.openxmlformats.org/officeDocument/2006/relationships/image" Target="../media/image42.jpeg" /><Relationship Id="rId5" Type="http://schemas.openxmlformats.org/officeDocument/2006/relationships/image" Target="../media/image43.jpeg" /><Relationship Id="rId6" Type="http://schemas.openxmlformats.org/officeDocument/2006/relationships/image" Target="../media/image3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7" name="图片 6" descr="134_1253873061.jpg">
            <a:extLst>
              <a:ext uri="{FF2B5EF4-FFF2-40B4-BE49-F238E27FC236}">
                <a16:creationId xmlns:a16="http://schemas.microsoft.com/office/drawing/2014/main" id="{AAB5A472-CB14-488F-9BF1-5A05835485B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46226" y="228601"/>
            <a:ext cx="9121775" cy="654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121" name="文本框 1">
            <a:extLst>
              <a:ext uri="{FF2B5EF4-FFF2-40B4-BE49-F238E27FC236}">
                <a16:creationId xmlns:a16="http://schemas.microsoft.com/office/drawing/2014/main" id="{FDD19C1F-9514-4E91-958D-BEFBB0703D60}"/>
              </a:ext>
            </a:extLst>
          </p:cNvPr>
          <p:cNvSpPr txBox="1">
            <a:spLocks noChangeArrowheads="1"/>
          </p:cNvSpPr>
          <p:nvPr/>
        </p:nvSpPr>
        <p:spPr bwMode="auto">
          <a:xfrm>
            <a:off x="2209800" y="228600"/>
            <a:ext cx="74739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en-US" altLang="zh-CN" sz="4000" b="1">
                <a:solidFill>
                  <a:srgbClr val="000000"/>
                </a:solidFill>
              </a:rPr>
              <a:t>   </a:t>
            </a:r>
            <a:r>
              <a:rPr lang="zh-CN" altLang="en-US" sz="4000">
                <a:solidFill>
                  <a:srgbClr val="000000"/>
                </a:solidFill>
                <a:latin typeface="黑体" pitchFamily="49" charset="-122"/>
                <a:ea typeface="黑体" panose="02010609060101010101" pitchFamily="49" charset="-122"/>
                <a:sym typeface="Arial" pitchFamily="34" charset="0"/>
              </a:rPr>
              <a:t>第二单元 夏商周时期：早期国家的产生和社会变革</a:t>
            </a:r>
            <a:r>
              <a:rPr lang="zh-CN" altLang="zh-CN" sz="4000">
                <a:solidFill>
                  <a:srgbClr val="000000"/>
                </a:solidFill>
                <a:sym typeface="Arial" pitchFamily="34" charset="0"/>
              </a:rPr>
              <a:t>   </a:t>
            </a:r>
            <a:r>
              <a:rPr lang="zh-CN" altLang="zh-CN" sz="4000" b="1">
                <a:solidFill>
                  <a:srgbClr val="FF0000"/>
                </a:solidFill>
                <a:sym typeface="Arial" pitchFamily="34" charset="0"/>
              </a:rPr>
              <a:t>  </a:t>
            </a:r>
            <a:endParaRPr lang="zh-CN" altLang="zh-CN" sz="4000" b="1">
              <a:solidFill>
                <a:srgbClr val="FF0000"/>
              </a:solidFill>
            </a:endParaRPr>
          </a:p>
          <a:p>
            <a:pPr algn="ctr" fontAlgn="base">
              <a:spcBef>
                <a:spcPct val="0"/>
              </a:spcBef>
              <a:spcAft>
                <a:spcPct val="0"/>
              </a:spcAft>
            </a:pPr>
            <a:r>
              <a:rPr lang="zh-CN" altLang="zh-CN" sz="4000">
                <a:solidFill>
                  <a:srgbClr val="000000"/>
                </a:solidFill>
              </a:rPr>
              <a:t>   </a:t>
            </a:r>
            <a:r>
              <a:rPr lang="zh-CN" altLang="zh-CN" sz="4000" b="1">
                <a:solidFill>
                  <a:srgbClr val="FF0000"/>
                </a:solidFill>
              </a:rPr>
              <a:t>  </a:t>
            </a:r>
            <a:r>
              <a:rPr lang="zh-CN" altLang="en-US" sz="4000">
                <a:solidFill>
                  <a:srgbClr val="FF0000"/>
                </a:solidFill>
                <a:latin typeface="隶书" pitchFamily="49" charset="-122"/>
                <a:ea typeface="隶书" pitchFamily="49" charset="-122"/>
                <a:sym typeface="Arial" pitchFamily="34" charset="0"/>
              </a:rPr>
              <a:t>第</a:t>
            </a:r>
            <a:r>
              <a:rPr lang="en-US" altLang="zh-CN" sz="4000">
                <a:solidFill>
                  <a:srgbClr val="FF0000"/>
                </a:solidFill>
                <a:latin typeface="隶书" pitchFamily="49" charset="-122"/>
                <a:ea typeface="隶书" pitchFamily="49" charset="-122"/>
                <a:sym typeface="Arial" pitchFamily="34" charset="0"/>
              </a:rPr>
              <a:t>5</a:t>
            </a:r>
            <a:r>
              <a:rPr lang="zh-CN" altLang="en-US" sz="4000">
                <a:solidFill>
                  <a:srgbClr val="FF0000"/>
                </a:solidFill>
                <a:latin typeface="隶书" pitchFamily="49" charset="-122"/>
                <a:ea typeface="隶书" pitchFamily="49" charset="-122"/>
                <a:sym typeface="Arial" pitchFamily="34" charset="0"/>
              </a:rPr>
              <a:t>课 青铜器和甲骨文</a:t>
            </a:r>
            <a:endParaRPr lang="zh-CN" altLang="en-US" sz="4000" b="1">
              <a:solidFill>
                <a:srgbClr val="FF0000"/>
              </a:solidFill>
            </a:endParaRPr>
          </a:p>
        </p:txBody>
      </p:sp>
      <p:pic>
        <p:nvPicPr>
          <p:cNvPr id="5122" name="Picture 11" descr="0910406212-0">
            <a:extLst>
              <a:ext uri="{FF2B5EF4-FFF2-40B4-BE49-F238E27FC236}">
                <a16:creationId xmlns:a16="http://schemas.microsoft.com/office/drawing/2014/main" id="{71D56738-02C9-45F7-8F70-B4CDAEFCFC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4000" y="2057400"/>
            <a:ext cx="3708400"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9" descr="Image121">
            <a:extLst>
              <a:ext uri="{FF2B5EF4-FFF2-40B4-BE49-F238E27FC236}">
                <a16:creationId xmlns:a16="http://schemas.microsoft.com/office/drawing/2014/main" id="{CC20E54D-2A6E-4B3F-B051-CAC3FAE0A44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24000" y="4378326"/>
            <a:ext cx="3779838" cy="247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10" descr="t2_201108091544435984">
            <a:extLst>
              <a:ext uri="{FF2B5EF4-FFF2-40B4-BE49-F238E27FC236}">
                <a16:creationId xmlns:a16="http://schemas.microsoft.com/office/drawing/2014/main" id="{223C5727-CE47-4958-8250-413D2F747E8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375276" y="2057400"/>
            <a:ext cx="52927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145" name="Text Box 2">
            <a:extLst>
              <a:ext uri="{FF2B5EF4-FFF2-40B4-BE49-F238E27FC236}">
                <a16:creationId xmlns:a16="http://schemas.microsoft.com/office/drawing/2014/main" id="{D703EC2C-7151-40EA-8C76-382CDF93235A}"/>
              </a:ext>
            </a:extLst>
          </p:cNvPr>
          <p:cNvSpPr txBox="1">
            <a:spLocks noChangeArrowheads="1"/>
          </p:cNvSpPr>
          <p:nvPr/>
        </p:nvSpPr>
        <p:spPr bwMode="auto">
          <a:xfrm>
            <a:off x="1992313" y="4005264"/>
            <a:ext cx="83883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rPr>
              <a:t>青铜器是                        熔化后合铸而成的。</a:t>
            </a:r>
            <a:r>
              <a:rPr lang="zh-CN" altLang="en-US" sz="2800" b="1">
                <a:solidFill>
                  <a:srgbClr val="000000"/>
                </a:solidFill>
              </a:rPr>
              <a:t> </a:t>
            </a:r>
          </a:p>
        </p:txBody>
      </p:sp>
      <p:sp>
        <p:nvSpPr>
          <p:cNvPr id="6146" name="Rectangle 3">
            <a:extLst>
              <a:ext uri="{FF2B5EF4-FFF2-40B4-BE49-F238E27FC236}">
                <a16:creationId xmlns:a16="http://schemas.microsoft.com/office/drawing/2014/main" id="{EB90F791-996C-489E-A8DB-21243E2C2B13}"/>
              </a:ext>
            </a:extLst>
          </p:cNvPr>
          <p:cNvSpPr>
            <a:spLocks noChangeArrowheads="1"/>
          </p:cNvSpPr>
          <p:nvPr/>
        </p:nvSpPr>
        <p:spPr bwMode="auto">
          <a:xfrm>
            <a:off x="3792538" y="3933826"/>
            <a:ext cx="792162" cy="720725"/>
          </a:xfrm>
          <a:prstGeom prst="rect">
            <a:avLst/>
          </a:prstGeom>
          <a:solidFill>
            <a:srgbClr val="990000"/>
          </a:solid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600" b="1">
                <a:solidFill>
                  <a:srgbClr val="000000"/>
                </a:solidFill>
                <a:ea typeface="黑体" panose="02010609060101010101" pitchFamily="49" charset="-122"/>
              </a:rPr>
              <a:t>铜</a:t>
            </a:r>
          </a:p>
        </p:txBody>
      </p:sp>
      <p:sp>
        <p:nvSpPr>
          <p:cNvPr id="6147" name="Rectangle 4">
            <a:extLst>
              <a:ext uri="{FF2B5EF4-FFF2-40B4-BE49-F238E27FC236}">
                <a16:creationId xmlns:a16="http://schemas.microsoft.com/office/drawing/2014/main" id="{D51D90B8-0791-435D-B911-995294FBCECE}"/>
              </a:ext>
            </a:extLst>
          </p:cNvPr>
          <p:cNvSpPr>
            <a:spLocks noChangeArrowheads="1"/>
          </p:cNvSpPr>
          <p:nvPr/>
        </p:nvSpPr>
        <p:spPr bwMode="auto">
          <a:xfrm>
            <a:off x="4583114" y="3933826"/>
            <a:ext cx="865187" cy="720725"/>
          </a:xfrm>
          <a:prstGeom prst="rect">
            <a:avLst/>
          </a:prstGeom>
          <a:solidFill>
            <a:srgbClr val="777777"/>
          </a:solid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600" b="1">
                <a:solidFill>
                  <a:srgbClr val="000000"/>
                </a:solidFill>
                <a:ea typeface="黑体" panose="02010609060101010101" pitchFamily="49" charset="-122"/>
              </a:rPr>
              <a:t>锡</a:t>
            </a:r>
          </a:p>
        </p:txBody>
      </p:sp>
      <p:sp>
        <p:nvSpPr>
          <p:cNvPr id="6148" name="Rectangle 5">
            <a:extLst>
              <a:ext uri="{FF2B5EF4-FFF2-40B4-BE49-F238E27FC236}">
                <a16:creationId xmlns:a16="http://schemas.microsoft.com/office/drawing/2014/main" id="{E158B9E7-DD70-408B-B74D-9ABEBF6ECE29}"/>
              </a:ext>
            </a:extLst>
          </p:cNvPr>
          <p:cNvSpPr>
            <a:spLocks noChangeArrowheads="1"/>
          </p:cNvSpPr>
          <p:nvPr/>
        </p:nvSpPr>
        <p:spPr bwMode="auto">
          <a:xfrm>
            <a:off x="5448301" y="3933826"/>
            <a:ext cx="792163" cy="720725"/>
          </a:xfrm>
          <a:prstGeom prst="rect">
            <a:avLst/>
          </a:prstGeom>
          <a:solidFill>
            <a:schemeClr val="tx1"/>
          </a:solid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600" b="1">
                <a:solidFill>
                  <a:srgbClr val="CCFF33"/>
                </a:solidFill>
                <a:ea typeface="黑体" panose="02010609060101010101" pitchFamily="49" charset="-122"/>
              </a:rPr>
              <a:t>铅</a:t>
            </a:r>
          </a:p>
        </p:txBody>
      </p:sp>
      <p:sp>
        <p:nvSpPr>
          <p:cNvPr id="6149" name="Text Box 6">
            <a:extLst>
              <a:ext uri="{FF2B5EF4-FFF2-40B4-BE49-F238E27FC236}">
                <a16:creationId xmlns:a16="http://schemas.microsoft.com/office/drawing/2014/main" id="{4363680A-1C8D-4C42-8E7D-485A13DA0884}"/>
              </a:ext>
            </a:extLst>
          </p:cNvPr>
          <p:cNvSpPr txBox="1">
            <a:spLocks noChangeArrowheads="1"/>
          </p:cNvSpPr>
          <p:nvPr/>
        </p:nvSpPr>
        <p:spPr bwMode="auto">
          <a:xfrm>
            <a:off x="1992314" y="5084763"/>
            <a:ext cx="715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rPr>
              <a:t>青铜器产生于原始社会，兴盛于商代。</a:t>
            </a:r>
          </a:p>
        </p:txBody>
      </p:sp>
      <p:sp>
        <p:nvSpPr>
          <p:cNvPr id="6150" name="Text Box 11">
            <a:extLst>
              <a:ext uri="{FF2B5EF4-FFF2-40B4-BE49-F238E27FC236}">
                <a16:creationId xmlns:a16="http://schemas.microsoft.com/office/drawing/2014/main" id="{6E8248F0-81C3-42A3-BCBE-1A48E9A4E179}"/>
              </a:ext>
            </a:extLst>
          </p:cNvPr>
          <p:cNvSpPr txBox="1">
            <a:spLocks noChangeArrowheads="1"/>
          </p:cNvSpPr>
          <p:nvPr/>
        </p:nvSpPr>
        <p:spPr bwMode="auto">
          <a:xfrm>
            <a:off x="1703388" y="692151"/>
            <a:ext cx="56880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800" b="1">
                <a:solidFill>
                  <a:srgbClr val="0000FF"/>
                </a:solidFill>
                <a:latin typeface="楷体_GB2312" pitchFamily="49" charset="-122"/>
                <a:ea typeface="楷体_GB2312" pitchFamily="49" charset="-122"/>
              </a:rPr>
              <a:t>什么是青铜器？</a:t>
            </a:r>
          </a:p>
        </p:txBody>
      </p:sp>
      <p:pic>
        <p:nvPicPr>
          <p:cNvPr id="6151" name="Picture 4" descr="3%CA%DE%C3%E6%CE%C6%C5%A3%CA%D7%D7%F0">
            <a:extLst>
              <a:ext uri="{FF2B5EF4-FFF2-40B4-BE49-F238E27FC236}">
                <a16:creationId xmlns:a16="http://schemas.microsoft.com/office/drawing/2014/main" id="{167E7C75-7A39-4332-BEB9-4F2874308CB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85088" y="0"/>
            <a:ext cx="2982912"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AutoShape 14">
            <a:extLst>
              <a:ext uri="{FF2B5EF4-FFF2-40B4-BE49-F238E27FC236}">
                <a16:creationId xmlns:a16="http://schemas.microsoft.com/office/drawing/2014/main" id="{E8133D9F-2499-41F5-B153-6572DD0153EA}"/>
              </a:ext>
            </a:extLst>
          </p:cNvPr>
          <p:cNvSpPr>
            <a:spLocks noChangeArrowheads="1"/>
          </p:cNvSpPr>
          <p:nvPr/>
        </p:nvSpPr>
        <p:spPr bwMode="auto">
          <a:xfrm>
            <a:off x="2135189" y="1700213"/>
            <a:ext cx="4968875" cy="1873250"/>
          </a:xfrm>
          <a:prstGeom prst="wedgeRoundRectCallout">
            <a:avLst>
              <a:gd name="adj1" fmla="val 7125"/>
              <a:gd name="adj2" fmla="val 62204"/>
              <a:gd name="adj3" fmla="val 16667"/>
            </a:avLst>
          </a:prstGeom>
          <a:solidFill>
            <a:srgbClr val="6666FF"/>
          </a:solidFill>
          <a:ln w="12700">
            <a:solidFill>
              <a:schemeClr val="tx1"/>
            </a:solidFill>
            <a:miter lim="800000"/>
            <a:headEnd type="none" w="sm" len="sm"/>
            <a:tailEnd type="none" w="sm" len="sm"/>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200" b="1">
                <a:solidFill>
                  <a:srgbClr val="000000"/>
                </a:solidFill>
                <a:latin typeface="Times New Roman" pitchFamily="18" charset="0"/>
              </a:rPr>
              <a:t>不同比例混合铸造出的青铜会表现出硬度、韧性等性质的变化</a:t>
            </a:r>
          </a:p>
        </p:txBody>
      </p:sp>
      <p:sp>
        <p:nvSpPr>
          <p:cNvPr id="10" name="MH_Entry_1">
            <a:extLst>
              <a:ext uri="{FF2B5EF4-FFF2-40B4-BE49-F238E27FC236}">
                <a16:creationId xmlns:a16="http://schemas.microsoft.com/office/drawing/2014/main" id="{E7F86F02-F75D-4B9A-A5DD-1AF51865DBDD}"/>
              </a:ext>
            </a:extLst>
          </p:cNvPr>
          <p:cNvSpPr/>
          <p:nvPr>
            <p:custDataLst>
              <p:tags r:id="rId3"/>
            </p:custDataLst>
          </p:nvPr>
        </p:nvSpPr>
        <p:spPr>
          <a:xfrm>
            <a:off x="1752600" y="0"/>
            <a:ext cx="5881688" cy="838200"/>
          </a:xfrm>
          <a:custGeom>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rgbClr val="FF0000"/>
            </a:solidFill>
            <a:prstDash val="dash"/>
            <a:bevel/>
          </a:ln>
        </p:spPr>
        <p:style>
          <a:lnRef idx="2">
            <a:schemeClr val="accent1">
              <a:shade val="50000"/>
            </a:schemeClr>
          </a:lnRef>
          <a:fillRef idx="1">
            <a:schemeClr val="accent1"/>
          </a:fillRef>
          <a:effectRef idx="0">
            <a:schemeClr val="accent1"/>
          </a:effectRef>
          <a:fontRef idx="minor">
            <a:schemeClr val="lt1"/>
          </a:fontRef>
        </p:style>
        <p:txBody>
          <a:bodyPr lIns="108000" tIns="0" rIns="0" bIns="72000" anchor="ctr"/>
          <a:lstStyle/>
          <a:p>
            <a:pPr marL="457200" indent="-457200" fontAlgn="base">
              <a:lnSpc>
                <a:spcPct val="150000"/>
              </a:lnSpc>
              <a:spcBef>
                <a:spcPct val="0"/>
              </a:spcBef>
              <a:spcAft>
                <a:spcPct val="0"/>
              </a:spcAft>
              <a:defRPr/>
            </a:pPr>
            <a:r>
              <a:rPr lang="zh-CN" altLang="en-US" sz="4000" b="1" noProof="1">
                <a:solidFill>
                  <a:srgbClr val="EEF8FF">
                    <a:lumMod val="50000"/>
                  </a:srgbClr>
                </a:solidFill>
                <a:latin typeface="黑体" pitchFamily="49" charset="-122"/>
                <a:ea typeface="黑体" panose="02010609060101010101" pitchFamily="49" charset="-122"/>
                <a:cs typeface="+mn-ea"/>
                <a:sym typeface="+mn-ea"/>
              </a:rPr>
              <a:t>一、</a:t>
            </a:r>
            <a:r>
              <a:rPr lang="zh-CN" altLang="en-US" sz="4000" b="1">
                <a:solidFill>
                  <a:srgbClr val="EEF8FF">
                    <a:lumMod val="50000"/>
                  </a:srgbClr>
                </a:solidFill>
                <a:latin typeface="黑体" pitchFamily="49" charset="-122"/>
                <a:ea typeface="黑体" panose="02010609060101010101" pitchFamily="49" charset="-122"/>
                <a:sym typeface="+mn-ea"/>
              </a:rPr>
              <a:t>青铜器的高超工艺。</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169" name="Text Box 4">
            <a:extLst>
              <a:ext uri="{FF2B5EF4-FFF2-40B4-BE49-F238E27FC236}">
                <a16:creationId xmlns:a16="http://schemas.microsoft.com/office/drawing/2014/main" id="{062895DD-E2DA-42C1-B68B-994D8398B58F}"/>
              </a:ext>
            </a:extLst>
          </p:cNvPr>
          <p:cNvSpPr txBox="1">
            <a:spLocks noChangeArrowheads="1"/>
          </p:cNvSpPr>
          <p:nvPr/>
        </p:nvSpPr>
        <p:spPr bwMode="auto">
          <a:xfrm>
            <a:off x="1524001" y="1"/>
            <a:ext cx="77057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800" b="1">
                <a:solidFill>
                  <a:srgbClr val="0000CC"/>
                </a:solidFill>
                <a:latin typeface="楷体_GB2312" pitchFamily="49" charset="-122"/>
                <a:ea typeface="楷体_GB2312" pitchFamily="49" charset="-122"/>
              </a:rPr>
              <a:t>青铜器是怎样制造的？</a:t>
            </a:r>
          </a:p>
        </p:txBody>
      </p:sp>
      <p:pic>
        <p:nvPicPr>
          <p:cNvPr id="7170" name="Picture 5" descr="20060503222850641">
            <a:extLst>
              <a:ext uri="{FF2B5EF4-FFF2-40B4-BE49-F238E27FC236}">
                <a16:creationId xmlns:a16="http://schemas.microsoft.com/office/drawing/2014/main" id="{11C8BA15-CF27-4A81-A85B-A3C8A80BB5F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74825" y="765176"/>
            <a:ext cx="8675688" cy="590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4695" name="Text Box 7">
            <a:extLst>
              <a:ext uri="{FF2B5EF4-FFF2-40B4-BE49-F238E27FC236}">
                <a16:creationId xmlns:a16="http://schemas.microsoft.com/office/drawing/2014/main" id="{75031334-893E-498B-8122-943C34599F25}"/>
              </a:ext>
            </a:extLst>
          </p:cNvPr>
          <p:cNvSpPr txBox="1">
            <a:spLocks noChangeArrowheads="1"/>
          </p:cNvSpPr>
          <p:nvPr/>
        </p:nvSpPr>
        <p:spPr bwMode="auto">
          <a:xfrm>
            <a:off x="1828801" y="228600"/>
            <a:ext cx="26654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FF0000"/>
                </a:solidFill>
                <a:latin typeface="Times New Roman" pitchFamily="18" charset="0"/>
                <a:ea typeface="黑体" panose="02010609060101010101" pitchFamily="49" charset="-122"/>
              </a:rPr>
              <a:t>司母戊鼎</a:t>
            </a:r>
          </a:p>
        </p:txBody>
      </p:sp>
      <p:pic>
        <p:nvPicPr>
          <p:cNvPr id="114696" name="Picture 8" descr="20034951857">
            <a:extLst>
              <a:ext uri="{FF2B5EF4-FFF2-40B4-BE49-F238E27FC236}">
                <a16:creationId xmlns:a16="http://schemas.microsoft.com/office/drawing/2014/main" id="{1D192E32-6E03-4F90-A02D-D4AA6EE6EEA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05000" y="1295400"/>
            <a:ext cx="3124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697" name="Picture 9" descr="学科网(www.zxxk.com)--教育资源门户，提供试卷、教案、课件、论文、素材及各类教学资源下载，还有大量而丰富的教学相关资讯！">
            <a:hlinkClick r:id="rId4" action="ppaction://hlinksldjump"/>
            <a:extLst>
              <a:ext uri="{FF2B5EF4-FFF2-40B4-BE49-F238E27FC236}">
                <a16:creationId xmlns:a16="http://schemas.microsoft.com/office/drawing/2014/main" id="{9AF40272-CF41-4D66-845A-89707505119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81800" y="1066800"/>
            <a:ext cx="195580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698" name="Picture 10" descr="u=2324291178,3006363072&amp;fm=23&amp;gp=0">
            <a:extLst>
              <a:ext uri="{FF2B5EF4-FFF2-40B4-BE49-F238E27FC236}">
                <a16:creationId xmlns:a16="http://schemas.microsoft.com/office/drawing/2014/main" id="{95D55120-027B-452E-8B57-44A0E901E29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248401" y="4495800"/>
            <a:ext cx="26638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9" name="Text Box 11">
            <a:extLst>
              <a:ext uri="{FF2B5EF4-FFF2-40B4-BE49-F238E27FC236}">
                <a16:creationId xmlns:a16="http://schemas.microsoft.com/office/drawing/2014/main" id="{8D0AB1B1-4C98-4635-84EE-7BDFC74A1F38}"/>
              </a:ext>
            </a:extLst>
          </p:cNvPr>
          <p:cNvSpPr txBox="1">
            <a:spLocks noChangeArrowheads="1"/>
          </p:cNvSpPr>
          <p:nvPr/>
        </p:nvSpPr>
        <p:spPr bwMode="auto">
          <a:xfrm>
            <a:off x="6553200" y="228600"/>
            <a:ext cx="2590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FF0000"/>
                </a:solidFill>
                <a:latin typeface="Times New Roman" pitchFamily="18" charset="0"/>
                <a:ea typeface="黑体" panose="02010609060101010101" pitchFamily="49" charset="-122"/>
              </a:rPr>
              <a:t>四羊方尊</a:t>
            </a:r>
          </a:p>
        </p:txBody>
      </p:sp>
      <p:sp>
        <p:nvSpPr>
          <p:cNvPr id="114701" name="Text Box 13">
            <a:extLst>
              <a:ext uri="{FF2B5EF4-FFF2-40B4-BE49-F238E27FC236}">
                <a16:creationId xmlns:a16="http://schemas.microsoft.com/office/drawing/2014/main" id="{1977E679-6043-454C-9350-1B462521ED84}"/>
              </a:ext>
            </a:extLst>
          </p:cNvPr>
          <p:cNvSpPr txBox="1">
            <a:spLocks noChangeArrowheads="1"/>
          </p:cNvSpPr>
          <p:nvPr/>
        </p:nvSpPr>
        <p:spPr bwMode="auto">
          <a:xfrm>
            <a:off x="6629401" y="3657600"/>
            <a:ext cx="23034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FF0000"/>
                </a:solidFill>
                <a:latin typeface="Times New Roman" pitchFamily="18" charset="0"/>
                <a:ea typeface="黑体" panose="02010609060101010101" pitchFamily="49" charset="-122"/>
              </a:rPr>
              <a:t>象尊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695"/>
                                        </p:tgtEl>
                                        <p:attrNameLst>
                                          <p:attrName>style.visibility</p:attrName>
                                        </p:attrNameLst>
                                      </p:cBhvr>
                                      <p:to>
                                        <p:strVal val="visible"/>
                                      </p:to>
                                    </p:set>
                                    <p:animEffect transition="in" filter="blinds(horizontal)">
                                      <p:cBhvr>
                                        <p:cTn id="7" dur="500"/>
                                        <p:tgtEl>
                                          <p:spTgt spid="114695"/>
                                        </p:tgtEl>
                                      </p:cBhvr>
                                    </p:animEffect>
                                  </p:childTnLst>
                                </p:cTn>
                              </p:par>
                              <p:par>
                                <p:cTn id="8" presetID="3" presetClass="entr" presetSubtype="10" fill="hold" nodeType="withEffect">
                                  <p:stCondLst>
                                    <p:cond delay="0"/>
                                  </p:stCondLst>
                                  <p:childTnLst>
                                    <p:set>
                                      <p:cBhvr>
                                        <p:cTn id="9" dur="1" fill="hold">
                                          <p:stCondLst>
                                            <p:cond delay="0"/>
                                          </p:stCondLst>
                                        </p:cTn>
                                        <p:tgtEl>
                                          <p:spTgt spid="114696"/>
                                        </p:tgtEl>
                                        <p:attrNameLst>
                                          <p:attrName>style.visibility</p:attrName>
                                        </p:attrNameLst>
                                      </p:cBhvr>
                                      <p:to>
                                        <p:strVal val="visible"/>
                                      </p:to>
                                    </p:set>
                                    <p:animEffect transition="in" filter="blinds(horizontal)">
                                      <p:cBhvr>
                                        <p:cTn id="10" dur="500"/>
                                        <p:tgtEl>
                                          <p:spTgt spid="114696"/>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 presetClass="entr" presetSubtype="16" fill="hold" grpId="1" nodeType="clickEffect">
                                  <p:stCondLst>
                                    <p:cond delay="0"/>
                                  </p:stCondLst>
                                  <p:childTnLst>
                                    <p:set>
                                      <p:cBhvr>
                                        <p:cTn id="15" dur="1" fill="hold">
                                          <p:stCondLst>
                                            <p:cond delay="0"/>
                                          </p:stCondLst>
                                        </p:cTn>
                                        <p:tgtEl>
                                          <p:spTgt spid="114699"/>
                                        </p:tgtEl>
                                        <p:attrNameLst>
                                          <p:attrName>style.visibility</p:attrName>
                                        </p:attrNameLst>
                                      </p:cBhvr>
                                      <p:to>
                                        <p:strVal val="visible"/>
                                      </p:to>
                                    </p:set>
                                    <p:animEffect transition="in" filter="box(in)">
                                      <p:cBhvr>
                                        <p:cTn id="16" dur="500"/>
                                        <p:tgtEl>
                                          <p:spTgt spid="114699"/>
                                        </p:tgtEl>
                                      </p:cBhvr>
                                    </p:animEffect>
                                  </p:childTnLst>
                                </p:cTn>
                              </p:par>
                              <p:par>
                                <p:cTn id="17" presetID="4" presetClass="entr" presetSubtype="16" fill="hold" nodeType="withEffect">
                                  <p:stCondLst>
                                    <p:cond delay="0"/>
                                  </p:stCondLst>
                                  <p:childTnLst>
                                    <p:set>
                                      <p:cBhvr>
                                        <p:cTn id="18" dur="1" fill="hold">
                                          <p:stCondLst>
                                            <p:cond delay="0"/>
                                          </p:stCondLst>
                                        </p:cTn>
                                        <p:tgtEl>
                                          <p:spTgt spid="114697"/>
                                        </p:tgtEl>
                                        <p:attrNameLst>
                                          <p:attrName>style.visibility</p:attrName>
                                        </p:attrNameLst>
                                      </p:cBhvr>
                                      <p:to>
                                        <p:strVal val="visible"/>
                                      </p:to>
                                    </p:set>
                                    <p:animEffect transition="in" filter="box(in)">
                                      <p:cBhvr>
                                        <p:cTn id="19" dur="500"/>
                                        <p:tgtEl>
                                          <p:spTgt spid="11469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4" presetClass="entr" presetSubtype="16" fill="hold" grpId="2" nodeType="clickEffect">
                                  <p:stCondLst>
                                    <p:cond delay="0"/>
                                  </p:stCondLst>
                                  <p:childTnLst>
                                    <p:set>
                                      <p:cBhvr>
                                        <p:cTn id="24" dur="1" fill="hold">
                                          <p:stCondLst>
                                            <p:cond delay="0"/>
                                          </p:stCondLst>
                                        </p:cTn>
                                        <p:tgtEl>
                                          <p:spTgt spid="114701"/>
                                        </p:tgtEl>
                                        <p:attrNameLst>
                                          <p:attrName>style.visibility</p:attrName>
                                        </p:attrNameLst>
                                      </p:cBhvr>
                                      <p:to>
                                        <p:strVal val="visible"/>
                                      </p:to>
                                    </p:set>
                                    <p:animEffect transition="in" filter="box(in)">
                                      <p:cBhvr>
                                        <p:cTn id="25" dur="500"/>
                                        <p:tgtEl>
                                          <p:spTgt spid="114701"/>
                                        </p:tgtEl>
                                      </p:cBhvr>
                                    </p:animEffect>
                                  </p:childTnLst>
                                </p:cTn>
                              </p:par>
                              <p:par>
                                <p:cTn id="26" presetID="4" presetClass="entr" presetSubtype="16" fill="hold" nodeType="withEffect">
                                  <p:stCondLst>
                                    <p:cond delay="0"/>
                                  </p:stCondLst>
                                  <p:childTnLst>
                                    <p:set>
                                      <p:cBhvr>
                                        <p:cTn id="27" dur="1" fill="hold">
                                          <p:stCondLst>
                                            <p:cond delay="0"/>
                                          </p:stCondLst>
                                        </p:cTn>
                                        <p:tgtEl>
                                          <p:spTgt spid="114698"/>
                                        </p:tgtEl>
                                        <p:attrNameLst>
                                          <p:attrName>style.visibility</p:attrName>
                                        </p:attrNameLst>
                                      </p:cBhvr>
                                      <p:to>
                                        <p:strVal val="visible"/>
                                      </p:to>
                                    </p:set>
                                    <p:animEffect transition="in" filter="box(in)">
                                      <p:cBhvr>
                                        <p:cTn id="28" dur="500"/>
                                        <p:tgtEl>
                                          <p:spTgt spid="114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5" grpId="0"/>
      <p:bldP spid="114699" grpId="1"/>
      <p:bldP spid="114701" grpId="2"/>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217" name="Picture 3" descr="司母戊鼎1">
            <a:extLst>
              <a:ext uri="{FF2B5EF4-FFF2-40B4-BE49-F238E27FC236}">
                <a16:creationId xmlns:a16="http://schemas.microsoft.com/office/drawing/2014/main" id="{1F9D95D6-3A92-46FA-B56E-92C5CB6330F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47851" y="908050"/>
            <a:ext cx="442277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8" name="Text Box 4">
            <a:extLst>
              <a:ext uri="{FF2B5EF4-FFF2-40B4-BE49-F238E27FC236}">
                <a16:creationId xmlns:a16="http://schemas.microsoft.com/office/drawing/2014/main" id="{6816D4FD-06B8-4A12-8E55-5C6469847404}"/>
              </a:ext>
            </a:extLst>
          </p:cNvPr>
          <p:cNvSpPr txBox="1">
            <a:spLocks noChangeArrowheads="1"/>
          </p:cNvSpPr>
          <p:nvPr/>
        </p:nvSpPr>
        <p:spPr bwMode="auto">
          <a:xfrm>
            <a:off x="3216275" y="5805488"/>
            <a:ext cx="2019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000000"/>
                </a:solidFill>
                <a:latin typeface="Times New Roman" pitchFamily="18" charset="0"/>
              </a:rPr>
              <a:t>司母戊鼎</a:t>
            </a:r>
            <a:endParaRPr lang="zh-CN" altLang="en-US" sz="2800" b="1" i="1">
              <a:solidFill>
                <a:srgbClr val="000000"/>
              </a:solidFill>
              <a:latin typeface="Times New Roman" pitchFamily="18" charset="0"/>
            </a:endParaRPr>
          </a:p>
        </p:txBody>
      </p:sp>
      <p:sp>
        <p:nvSpPr>
          <p:cNvPr id="9219" name="Line 5">
            <a:extLst>
              <a:ext uri="{FF2B5EF4-FFF2-40B4-BE49-F238E27FC236}">
                <a16:creationId xmlns:a16="http://schemas.microsoft.com/office/drawing/2014/main" id="{8ED5AC5E-DD36-440A-A531-64E3CE8EC4DA}"/>
              </a:ext>
            </a:extLst>
          </p:cNvPr>
          <p:cNvSpPr>
            <a:spLocks noChangeShapeType="1"/>
          </p:cNvSpPr>
          <p:nvPr/>
        </p:nvSpPr>
        <p:spPr bwMode="auto">
          <a:xfrm>
            <a:off x="6400800" y="914400"/>
            <a:ext cx="533400"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0" name="Line 6">
            <a:extLst>
              <a:ext uri="{FF2B5EF4-FFF2-40B4-BE49-F238E27FC236}">
                <a16:creationId xmlns:a16="http://schemas.microsoft.com/office/drawing/2014/main" id="{5A22787F-810E-435A-A6FC-2D26F4CB7B74}"/>
              </a:ext>
            </a:extLst>
          </p:cNvPr>
          <p:cNvSpPr>
            <a:spLocks noChangeShapeType="1"/>
          </p:cNvSpPr>
          <p:nvPr/>
        </p:nvSpPr>
        <p:spPr bwMode="auto">
          <a:xfrm>
            <a:off x="6477000" y="5486400"/>
            <a:ext cx="533400"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1" name="Line 7">
            <a:extLst>
              <a:ext uri="{FF2B5EF4-FFF2-40B4-BE49-F238E27FC236}">
                <a16:creationId xmlns:a16="http://schemas.microsoft.com/office/drawing/2014/main" id="{9B491202-FF10-4FAF-9537-E1E8269F7272}"/>
              </a:ext>
            </a:extLst>
          </p:cNvPr>
          <p:cNvSpPr>
            <a:spLocks noChangeShapeType="1"/>
          </p:cNvSpPr>
          <p:nvPr/>
        </p:nvSpPr>
        <p:spPr bwMode="auto">
          <a:xfrm flipH="1">
            <a:off x="6705600" y="914400"/>
            <a:ext cx="0" cy="1676400"/>
          </a:xfrm>
          <a:prstGeom prst="line">
            <a:avLst/>
          </a:prstGeom>
          <a:noFill/>
          <a:ln w="9525">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2" name="Line 8">
            <a:extLst>
              <a:ext uri="{FF2B5EF4-FFF2-40B4-BE49-F238E27FC236}">
                <a16:creationId xmlns:a16="http://schemas.microsoft.com/office/drawing/2014/main" id="{1A99EFAD-7295-4A2C-AD37-4745C05F50F9}"/>
              </a:ext>
            </a:extLst>
          </p:cNvPr>
          <p:cNvSpPr>
            <a:spLocks noChangeShapeType="1"/>
          </p:cNvSpPr>
          <p:nvPr/>
        </p:nvSpPr>
        <p:spPr bwMode="auto">
          <a:xfrm flipH="1" flipV="1">
            <a:off x="6705600" y="3657600"/>
            <a:ext cx="0" cy="1828800"/>
          </a:xfrm>
          <a:prstGeom prst="line">
            <a:avLst/>
          </a:prstGeom>
          <a:noFill/>
          <a:ln w="9525">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3" name="Text Box 9">
            <a:extLst>
              <a:ext uri="{FF2B5EF4-FFF2-40B4-BE49-F238E27FC236}">
                <a16:creationId xmlns:a16="http://schemas.microsoft.com/office/drawing/2014/main" id="{DB7AEADF-7AF3-483C-B013-C2A0975850E1}"/>
              </a:ext>
            </a:extLst>
          </p:cNvPr>
          <p:cNvSpPr txBox="1">
            <a:spLocks noChangeArrowheads="1"/>
          </p:cNvSpPr>
          <p:nvPr/>
        </p:nvSpPr>
        <p:spPr bwMode="auto">
          <a:xfrm>
            <a:off x="6248400" y="2819400"/>
            <a:ext cx="1022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2400">
                <a:solidFill>
                  <a:srgbClr val="000000"/>
                </a:solidFill>
                <a:latin typeface="Times New Roman" pitchFamily="18" charset="0"/>
              </a:rPr>
              <a:t>1.33</a:t>
            </a:r>
            <a:r>
              <a:rPr lang="zh-CN" altLang="en-US" sz="2400">
                <a:solidFill>
                  <a:srgbClr val="000000"/>
                </a:solidFill>
                <a:latin typeface="Times New Roman" pitchFamily="18" charset="0"/>
              </a:rPr>
              <a:t>米</a:t>
            </a:r>
          </a:p>
        </p:txBody>
      </p:sp>
      <p:sp>
        <p:nvSpPr>
          <p:cNvPr id="9224" name="Line 10">
            <a:extLst>
              <a:ext uri="{FF2B5EF4-FFF2-40B4-BE49-F238E27FC236}">
                <a16:creationId xmlns:a16="http://schemas.microsoft.com/office/drawing/2014/main" id="{5BF8AE0E-5CFB-4940-BC3A-FF341FD4D8E8}"/>
              </a:ext>
            </a:extLst>
          </p:cNvPr>
          <p:cNvSpPr>
            <a:spLocks noChangeShapeType="1"/>
          </p:cNvSpPr>
          <p:nvPr/>
        </p:nvSpPr>
        <p:spPr bwMode="auto">
          <a:xfrm flipH="1">
            <a:off x="1905000" y="0"/>
            <a:ext cx="0" cy="68580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5" name="Line 11">
            <a:extLst>
              <a:ext uri="{FF2B5EF4-FFF2-40B4-BE49-F238E27FC236}">
                <a16:creationId xmlns:a16="http://schemas.microsoft.com/office/drawing/2014/main" id="{E2AED85E-07DC-4F78-B16C-4D9DA7133B13}"/>
              </a:ext>
            </a:extLst>
          </p:cNvPr>
          <p:cNvSpPr>
            <a:spLocks noChangeShapeType="1"/>
          </p:cNvSpPr>
          <p:nvPr/>
        </p:nvSpPr>
        <p:spPr bwMode="auto">
          <a:xfrm flipH="1">
            <a:off x="6096000" y="0"/>
            <a:ext cx="0" cy="76200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6" name="Line 12">
            <a:extLst>
              <a:ext uri="{FF2B5EF4-FFF2-40B4-BE49-F238E27FC236}">
                <a16:creationId xmlns:a16="http://schemas.microsoft.com/office/drawing/2014/main" id="{D74558E4-D353-4B41-9776-AACBAE0A3C1E}"/>
              </a:ext>
            </a:extLst>
          </p:cNvPr>
          <p:cNvSpPr>
            <a:spLocks noChangeShapeType="1"/>
          </p:cNvSpPr>
          <p:nvPr/>
        </p:nvSpPr>
        <p:spPr bwMode="auto">
          <a:xfrm>
            <a:off x="1905000" y="304800"/>
            <a:ext cx="1219200" cy="0"/>
          </a:xfrm>
          <a:prstGeom prst="line">
            <a:avLst/>
          </a:prstGeom>
          <a:noFill/>
          <a:ln w="9525">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7" name="Line 13">
            <a:extLst>
              <a:ext uri="{FF2B5EF4-FFF2-40B4-BE49-F238E27FC236}">
                <a16:creationId xmlns:a16="http://schemas.microsoft.com/office/drawing/2014/main" id="{E080770B-80B0-4F30-A5F2-9060BFCFEB73}"/>
              </a:ext>
            </a:extLst>
          </p:cNvPr>
          <p:cNvSpPr>
            <a:spLocks noChangeShapeType="1"/>
          </p:cNvSpPr>
          <p:nvPr/>
        </p:nvSpPr>
        <p:spPr bwMode="auto">
          <a:xfrm flipH="1">
            <a:off x="4953000" y="304800"/>
            <a:ext cx="1143000" cy="0"/>
          </a:xfrm>
          <a:prstGeom prst="line">
            <a:avLst/>
          </a:prstGeom>
          <a:noFill/>
          <a:ln w="9525">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9228" name="Text Box 14">
            <a:extLst>
              <a:ext uri="{FF2B5EF4-FFF2-40B4-BE49-F238E27FC236}">
                <a16:creationId xmlns:a16="http://schemas.microsoft.com/office/drawing/2014/main" id="{844DEEAC-1A1C-47BF-BF47-ECBF41D1F236}"/>
              </a:ext>
            </a:extLst>
          </p:cNvPr>
          <p:cNvSpPr txBox="1">
            <a:spLocks noChangeArrowheads="1"/>
          </p:cNvSpPr>
          <p:nvPr/>
        </p:nvSpPr>
        <p:spPr bwMode="auto">
          <a:xfrm>
            <a:off x="3581400" y="152400"/>
            <a:ext cx="869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2400">
                <a:solidFill>
                  <a:srgbClr val="000000"/>
                </a:solidFill>
                <a:latin typeface="Times New Roman" pitchFamily="18" charset="0"/>
              </a:rPr>
              <a:t>1.1</a:t>
            </a:r>
            <a:r>
              <a:rPr lang="zh-CN" altLang="en-US" sz="2400">
                <a:solidFill>
                  <a:srgbClr val="000000"/>
                </a:solidFill>
                <a:latin typeface="Times New Roman" pitchFamily="18" charset="0"/>
              </a:rPr>
              <a:t>米</a:t>
            </a:r>
          </a:p>
        </p:txBody>
      </p:sp>
      <p:sp>
        <p:nvSpPr>
          <p:cNvPr id="9229" name="Text Box 15">
            <a:extLst>
              <a:ext uri="{FF2B5EF4-FFF2-40B4-BE49-F238E27FC236}">
                <a16:creationId xmlns:a16="http://schemas.microsoft.com/office/drawing/2014/main" id="{36C8AFC8-8BF3-4A3A-8F33-8AD41E3072B3}"/>
              </a:ext>
            </a:extLst>
          </p:cNvPr>
          <p:cNvSpPr txBox="1">
            <a:spLocks noChangeArrowheads="1"/>
          </p:cNvSpPr>
          <p:nvPr/>
        </p:nvSpPr>
        <p:spPr bwMode="auto">
          <a:xfrm>
            <a:off x="7272338" y="914400"/>
            <a:ext cx="324326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a:solidFill>
                  <a:srgbClr val="000000"/>
                </a:solidFill>
                <a:latin typeface="Times New Roman" pitchFamily="18" charset="0"/>
              </a:rPr>
              <a:t>重</a:t>
            </a:r>
            <a:r>
              <a:rPr lang="en-US" altLang="zh-CN" sz="3200">
                <a:solidFill>
                  <a:srgbClr val="000000"/>
                </a:solidFill>
                <a:latin typeface="Times New Roman" pitchFamily="18" charset="0"/>
              </a:rPr>
              <a:t>832.84</a:t>
            </a:r>
            <a:r>
              <a:rPr lang="zh-CN" altLang="en-US" sz="3200">
                <a:solidFill>
                  <a:srgbClr val="000000"/>
                </a:solidFill>
                <a:latin typeface="Times New Roman" pitchFamily="18" charset="0"/>
              </a:rPr>
              <a:t>千克</a:t>
            </a:r>
          </a:p>
          <a:p>
            <a:pPr fontAlgn="base">
              <a:spcBef>
                <a:spcPct val="0"/>
              </a:spcBef>
              <a:spcAft>
                <a:spcPct val="0"/>
              </a:spcAft>
            </a:pPr>
            <a:r>
              <a:rPr lang="zh-CN" altLang="en-US" sz="3200">
                <a:solidFill>
                  <a:srgbClr val="000000"/>
                </a:solidFill>
                <a:latin typeface="Times New Roman" pitchFamily="18" charset="0"/>
              </a:rPr>
              <a:t>每个熔化罐能冶炼铜</a:t>
            </a:r>
            <a:r>
              <a:rPr lang="en-US" altLang="zh-CN" sz="3200">
                <a:solidFill>
                  <a:srgbClr val="000000"/>
                </a:solidFill>
                <a:latin typeface="Times New Roman" pitchFamily="18" charset="0"/>
              </a:rPr>
              <a:t>12.5</a:t>
            </a:r>
            <a:r>
              <a:rPr lang="zh-CN" altLang="en-US" sz="3200">
                <a:solidFill>
                  <a:srgbClr val="000000"/>
                </a:solidFill>
                <a:latin typeface="Times New Roman" pitchFamily="18" charset="0"/>
              </a:rPr>
              <a:t>千克，铸造该鼎需要</a:t>
            </a:r>
            <a:r>
              <a:rPr lang="en-US" altLang="zh-CN" sz="3200">
                <a:solidFill>
                  <a:srgbClr val="000000"/>
                </a:solidFill>
                <a:latin typeface="Times New Roman" pitchFamily="18" charset="0"/>
              </a:rPr>
              <a:t>70</a:t>
            </a:r>
            <a:r>
              <a:rPr lang="zh-CN" altLang="en-US" sz="3200">
                <a:solidFill>
                  <a:srgbClr val="000000"/>
                </a:solidFill>
                <a:latin typeface="Times New Roman" pitchFamily="18" charset="0"/>
              </a:rPr>
              <a:t>多个熔化罐</a:t>
            </a:r>
            <a:r>
              <a:rPr lang="zh-CN" altLang="en-US" sz="2400">
                <a:solidFill>
                  <a:srgbClr val="000000"/>
                </a:solidFill>
                <a:latin typeface="Times New Roman" pitchFamily="18" charset="0"/>
              </a:rPr>
              <a:t> </a:t>
            </a:r>
            <a:r>
              <a:rPr lang="zh-CN" altLang="en-US" sz="3200">
                <a:solidFill>
                  <a:srgbClr val="000000"/>
                </a:solidFill>
                <a:latin typeface="Times New Roman" pitchFamily="18" charset="0"/>
              </a:rPr>
              <a:t>。</a:t>
            </a:r>
          </a:p>
          <a:p>
            <a:pPr fontAlgn="base">
              <a:spcBef>
                <a:spcPct val="0"/>
              </a:spcBef>
              <a:spcAft>
                <a:spcPct val="0"/>
              </a:spcAft>
            </a:pPr>
            <a:r>
              <a:rPr lang="zh-CN" altLang="en-US" sz="3200" b="1">
                <a:solidFill>
                  <a:srgbClr val="FF0000"/>
                </a:solidFill>
                <a:latin typeface="Times New Roman" pitchFamily="18" charset="0"/>
              </a:rPr>
              <a:t>这说明了什么？</a:t>
            </a:r>
          </a:p>
        </p:txBody>
      </p:sp>
      <p:sp>
        <p:nvSpPr>
          <p:cNvPr id="5136" name="Oval 16">
            <a:extLst>
              <a:ext uri="{FF2B5EF4-FFF2-40B4-BE49-F238E27FC236}">
                <a16:creationId xmlns:a16="http://schemas.microsoft.com/office/drawing/2014/main" id="{C3720450-CD14-4FC7-8DE6-31A1333046C3}"/>
              </a:ext>
            </a:extLst>
          </p:cNvPr>
          <p:cNvSpPr>
            <a:spLocks noChangeArrowheads="1"/>
          </p:cNvSpPr>
          <p:nvPr/>
        </p:nvSpPr>
        <p:spPr bwMode="auto">
          <a:xfrm>
            <a:off x="6400801" y="4149725"/>
            <a:ext cx="4086225" cy="1905000"/>
          </a:xfrm>
          <a:prstGeom prst="ellipse">
            <a:avLst/>
          </a:prstGeom>
          <a:solidFill>
            <a:schemeClr val="accent1"/>
          </a:solidFill>
          <a:ln w="9525">
            <a:solidFill>
              <a:schemeClr val="tx1"/>
            </a:solidFill>
            <a:rou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600" b="1">
                <a:solidFill>
                  <a:srgbClr val="FF0000"/>
                </a:solidFill>
                <a:latin typeface="Times New Roman" pitchFamily="18" charset="0"/>
              </a:rPr>
              <a:t>特点</a:t>
            </a:r>
            <a:r>
              <a:rPr lang="en-US" altLang="zh-CN" sz="3600" b="1">
                <a:solidFill>
                  <a:srgbClr val="FF0000"/>
                </a:solidFill>
                <a:latin typeface="Times New Roman" pitchFamily="18" charset="0"/>
              </a:rPr>
              <a:t>1</a:t>
            </a:r>
            <a:r>
              <a:rPr lang="zh-CN" altLang="en-US" sz="3600" b="1">
                <a:solidFill>
                  <a:srgbClr val="FF0000"/>
                </a:solidFill>
                <a:latin typeface="Times New Roman" pitchFamily="18" charset="0"/>
              </a:rPr>
              <a:t>：规模大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36"/>
                                        </p:tgtEl>
                                        <p:attrNameLst>
                                          <p:attrName>style.visibility</p:attrName>
                                        </p:attrNameLst>
                                      </p:cBhvr>
                                      <p:to>
                                        <p:strVal val="visible"/>
                                      </p:to>
                                    </p:set>
                                    <p:animEffect transition="in" filter="checkerboard(across)">
                                      <p:cBhvr>
                                        <p:cTn id="7" dur="500"/>
                                        <p:tgtEl>
                                          <p:spTgt spid="5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6"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0898" name="Picture 2" descr="2009220971826977">
            <a:extLst>
              <a:ext uri="{FF2B5EF4-FFF2-40B4-BE49-F238E27FC236}">
                <a16:creationId xmlns:a16="http://schemas.microsoft.com/office/drawing/2014/main" id="{45EA3D53-880D-48FE-BA96-5F95AAA72E0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62800" y="1752600"/>
            <a:ext cx="2959100" cy="348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9" name="Rectangle 3">
            <a:extLst>
              <a:ext uri="{FF2B5EF4-FFF2-40B4-BE49-F238E27FC236}">
                <a16:creationId xmlns:a16="http://schemas.microsoft.com/office/drawing/2014/main" id="{DFEA6495-E8FA-4B9A-94D7-F6D10955361D}"/>
              </a:ext>
            </a:extLst>
          </p:cNvPr>
          <p:cNvSpPr>
            <a:spLocks noChangeArrowheads="1"/>
          </p:cNvSpPr>
          <p:nvPr/>
        </p:nvSpPr>
        <p:spPr bwMode="auto">
          <a:xfrm>
            <a:off x="1828801" y="1905000"/>
            <a:ext cx="6627813" cy="641350"/>
          </a:xfrm>
          <a:prstGeom prst="rect">
            <a:avLst/>
          </a:prstGeom>
          <a:noFill/>
          <a:ln w="9525">
            <a:noFill/>
            <a:miter lim="800000"/>
          </a:ln>
          <a:effectLst/>
        </p:spPr>
        <p:txBody>
          <a:bodyPr wrap="none">
            <a:spAutoFit/>
          </a:bodyPr>
          <a:lstStyle/>
          <a:p>
            <a:pPr fontAlgn="base">
              <a:spcBef>
                <a:spcPct val="0"/>
              </a:spcBef>
              <a:spcAft>
                <a:spcPct val="0"/>
              </a:spcAft>
              <a:defRPr/>
            </a:pPr>
            <a:r>
              <a:rPr kumimoji="1" lang="en-US" altLang="zh-CN" sz="3600" b="1">
                <a:solidFill>
                  <a:srgbClr val="000000"/>
                </a:solidFill>
                <a:effectLst>
                  <a:outerShdw blurRad="38100" dist="38100" dir="2700000" algn="tl">
                    <a:srgbClr val="000000"/>
                  </a:outerShdw>
                </a:effectLst>
                <a:latin typeface="Arial" pitchFamily="34" charset="0"/>
                <a:ea typeface="宋体" pitchFamily="2" charset="-122"/>
              </a:rPr>
              <a:t>832.84</a:t>
            </a:r>
            <a:r>
              <a:rPr kumimoji="1" lang="zh-CN" altLang="en-US" sz="3600" b="1">
                <a:solidFill>
                  <a:srgbClr val="000000"/>
                </a:solidFill>
                <a:effectLst>
                  <a:outerShdw blurRad="38100" dist="38100" dir="2700000" algn="tl">
                    <a:srgbClr val="000000"/>
                  </a:outerShdw>
                </a:effectLst>
                <a:latin typeface="Arial" pitchFamily="34" charset="0"/>
                <a:ea typeface="宋体" pitchFamily="2" charset="-122"/>
              </a:rPr>
              <a:t>公斤的司母戊鼎有多重？</a:t>
            </a:r>
          </a:p>
        </p:txBody>
      </p:sp>
      <p:sp>
        <p:nvSpPr>
          <p:cNvPr id="80900" name="Text Box 4">
            <a:extLst>
              <a:ext uri="{FF2B5EF4-FFF2-40B4-BE49-F238E27FC236}">
                <a16:creationId xmlns:a16="http://schemas.microsoft.com/office/drawing/2014/main" id="{496340B6-B313-4F3B-86CD-C796514F9529}"/>
              </a:ext>
            </a:extLst>
          </p:cNvPr>
          <p:cNvSpPr txBox="1">
            <a:spLocks noChangeArrowheads="1"/>
          </p:cNvSpPr>
          <p:nvPr/>
        </p:nvSpPr>
        <p:spPr bwMode="auto">
          <a:xfrm>
            <a:off x="2362201" y="3048001"/>
            <a:ext cx="5472113" cy="1384995"/>
          </a:xfrm>
          <a:prstGeom prst="rect">
            <a:avLst/>
          </a:prstGeom>
          <a:noFill/>
          <a:ln w="9525">
            <a:noFill/>
            <a:miter lim="800000"/>
          </a:ln>
          <a:effectLst/>
        </p:spPr>
        <p:txBody>
          <a:bodyPr>
            <a:spAutoFit/>
          </a:bodyPr>
          <a:lstStyle/>
          <a:p>
            <a:pPr fontAlgn="base">
              <a:spcBef>
                <a:spcPct val="50000"/>
              </a:spcBef>
              <a:spcAft>
                <a:spcPct val="0"/>
              </a:spcAft>
              <a:defRPr/>
            </a:pP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一瓶</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500</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毫升的康师傅矿泉水，约重</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0.5</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公斤。那么，司母戊鼎的重量相当于多少瓶康师傅矿泉水呢？</a:t>
            </a:r>
          </a:p>
        </p:txBody>
      </p:sp>
      <p:sp>
        <p:nvSpPr>
          <p:cNvPr id="80901" name="Text Box 5">
            <a:extLst>
              <a:ext uri="{FF2B5EF4-FFF2-40B4-BE49-F238E27FC236}">
                <a16:creationId xmlns:a16="http://schemas.microsoft.com/office/drawing/2014/main" id="{1D9E25CF-74BE-4734-A172-18C05DDB5CE0}"/>
              </a:ext>
            </a:extLst>
          </p:cNvPr>
          <p:cNvSpPr txBox="1">
            <a:spLocks noChangeArrowheads="1"/>
          </p:cNvSpPr>
          <p:nvPr/>
        </p:nvSpPr>
        <p:spPr bwMode="auto">
          <a:xfrm>
            <a:off x="1676400" y="914400"/>
            <a:ext cx="2808288" cy="641350"/>
          </a:xfrm>
          <a:prstGeom prst="rect">
            <a:avLst/>
          </a:prstGeom>
          <a:noFill/>
          <a:ln w="9525">
            <a:noFill/>
            <a:miter lim="800000"/>
          </a:ln>
          <a:effectLst/>
        </p:spPr>
        <p:txBody>
          <a:bodyPr>
            <a:spAutoFit/>
          </a:bodyPr>
          <a:lstStyle/>
          <a:p>
            <a:pPr fontAlgn="base">
              <a:spcBef>
                <a:spcPct val="50000"/>
              </a:spcBef>
              <a:spcAft>
                <a:spcPct val="0"/>
              </a:spcAft>
              <a:defRPr/>
            </a:pPr>
            <a:r>
              <a:rPr lang="zh-CN" altLang="en-US" sz="3600" b="1">
                <a:solidFill>
                  <a:srgbClr val="FF0000"/>
                </a:solidFill>
                <a:effectLst>
                  <a:outerShdw blurRad="38100" dist="38100" dir="2700000" algn="tl">
                    <a:srgbClr val="000000"/>
                  </a:outerShdw>
                </a:effectLst>
                <a:latin typeface="宋体" pitchFamily="2" charset="-122"/>
                <a:ea typeface="宋体" pitchFamily="2" charset="-122"/>
              </a:rPr>
              <a:t>感受体验：</a:t>
            </a:r>
          </a:p>
        </p:txBody>
      </p:sp>
      <p:sp>
        <p:nvSpPr>
          <p:cNvPr id="80902" name="Text Box 6">
            <a:extLst>
              <a:ext uri="{FF2B5EF4-FFF2-40B4-BE49-F238E27FC236}">
                <a16:creationId xmlns:a16="http://schemas.microsoft.com/office/drawing/2014/main" id="{A4CCAB73-C37D-4B61-8AAA-E3BF63EA4AA0}"/>
              </a:ext>
            </a:extLst>
          </p:cNvPr>
          <p:cNvSpPr txBox="1">
            <a:spLocks noChangeArrowheads="1"/>
          </p:cNvSpPr>
          <p:nvPr/>
        </p:nvSpPr>
        <p:spPr bwMode="auto">
          <a:xfrm>
            <a:off x="3503613" y="3500438"/>
            <a:ext cx="2159000" cy="519112"/>
          </a:xfrm>
          <a:prstGeom prst="rect">
            <a:avLst/>
          </a:prstGeom>
          <a:noFill/>
          <a:ln w="9525">
            <a:noFill/>
            <a:miter lim="800000"/>
          </a:ln>
          <a:effectLst/>
        </p:spPr>
        <p:txBody>
          <a:bodyPr>
            <a:spAutoFit/>
          </a:bodyPr>
          <a:lstStyle/>
          <a:p>
            <a:pPr fontAlgn="base">
              <a:spcBef>
                <a:spcPct val="50000"/>
              </a:spcBef>
              <a:spcAft>
                <a:spcPct val="0"/>
              </a:spcAft>
              <a:defRPr/>
            </a:pPr>
            <a:r>
              <a:rPr lang="en-US" altLang="zh-CN" sz="2800" b="1">
                <a:solidFill>
                  <a:srgbClr val="FF3300"/>
                </a:solidFill>
                <a:effectLst>
                  <a:outerShdw blurRad="38100" dist="38100" dir="2700000" algn="tl">
                    <a:srgbClr val="000000"/>
                  </a:outerShdw>
                </a:effectLst>
                <a:latin typeface="Arial" pitchFamily="34" charset="0"/>
                <a:ea typeface="宋体" pitchFamily="2" charset="-122"/>
              </a:rPr>
              <a:t>1666</a:t>
            </a:r>
            <a:r>
              <a:rPr lang="zh-CN" altLang="en-US" sz="2800" b="1">
                <a:solidFill>
                  <a:srgbClr val="FF3300"/>
                </a:solidFill>
                <a:effectLst>
                  <a:outerShdw blurRad="38100" dist="38100" dir="2700000" algn="tl">
                    <a:srgbClr val="000000"/>
                  </a:outerShdw>
                </a:effectLst>
                <a:latin typeface="Arial" pitchFamily="34" charset="0"/>
                <a:ea typeface="宋体" pitchFamily="2" charset="-122"/>
              </a:rPr>
              <a:t>瓶水</a:t>
            </a:r>
          </a:p>
        </p:txBody>
      </p:sp>
      <p:sp>
        <p:nvSpPr>
          <p:cNvPr id="80903" name="Text Box 7">
            <a:extLst>
              <a:ext uri="{FF2B5EF4-FFF2-40B4-BE49-F238E27FC236}">
                <a16:creationId xmlns:a16="http://schemas.microsoft.com/office/drawing/2014/main" id="{BA985A22-623A-4CBC-9D32-AD8DFE1A333A}"/>
              </a:ext>
            </a:extLst>
          </p:cNvPr>
          <p:cNvSpPr txBox="1">
            <a:spLocks noChangeArrowheads="1"/>
          </p:cNvSpPr>
          <p:nvPr/>
        </p:nvSpPr>
        <p:spPr bwMode="auto">
          <a:xfrm>
            <a:off x="2362201" y="5105400"/>
            <a:ext cx="5688013" cy="1373188"/>
          </a:xfrm>
          <a:prstGeom prst="rect">
            <a:avLst/>
          </a:prstGeom>
          <a:noFill/>
          <a:ln w="9525">
            <a:noFill/>
            <a:miter lim="800000"/>
          </a:ln>
          <a:effectLst/>
        </p:spPr>
        <p:txBody>
          <a:bodyPr>
            <a:spAutoFit/>
          </a:bodyPr>
          <a:lstStyle/>
          <a:p>
            <a:pPr fontAlgn="base">
              <a:spcBef>
                <a:spcPct val="50000"/>
              </a:spcBef>
              <a:spcAft>
                <a:spcPct val="0"/>
              </a:spcAft>
              <a:defRPr/>
            </a:pP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若以</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24</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瓶水为一箱，约有</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70</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箱，每人抬</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2</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箱，需要</a:t>
            </a:r>
            <a:r>
              <a:rPr lang="en-US" altLang="zh-CN" sz="2800" b="1">
                <a:solidFill>
                  <a:srgbClr val="000000"/>
                </a:solidFill>
                <a:effectLst>
                  <a:outerShdw blurRad="38100" dist="38100" dir="2700000" algn="tl">
                    <a:srgbClr val="000000"/>
                  </a:outerShdw>
                </a:effectLst>
                <a:latin typeface="Arial" pitchFamily="34" charset="0"/>
                <a:ea typeface="宋体" pitchFamily="2" charset="-122"/>
              </a:rPr>
              <a:t>35</a:t>
            </a:r>
            <a:r>
              <a:rPr lang="zh-CN" altLang="en-US" sz="2800" b="1">
                <a:solidFill>
                  <a:srgbClr val="000000"/>
                </a:solidFill>
                <a:effectLst>
                  <a:outerShdw blurRad="38100" dist="38100" dir="2700000" algn="tl">
                    <a:srgbClr val="000000"/>
                  </a:outerShdw>
                </a:effectLst>
                <a:latin typeface="Arial" pitchFamily="34" charset="0"/>
                <a:ea typeface="宋体" pitchFamily="2" charset="-122"/>
              </a:rPr>
              <a:t>人才能全部搬起这些水。</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0899"/>
                                        </p:tgtEl>
                                        <p:attrNameLst>
                                          <p:attrName>style.visibility</p:attrName>
                                        </p:attrNameLst>
                                      </p:cBhvr>
                                      <p:to>
                                        <p:strVal val="visible"/>
                                      </p:to>
                                    </p:set>
                                    <p:animEffect transition="in" filter="checkerboard(across)">
                                      <p:cBhvr>
                                        <p:cTn id="7" dur="500"/>
                                        <p:tgtEl>
                                          <p:spTgt spid="8089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8" presetClass="entr" presetSubtype="16" fill="hold" grpId="1" nodeType="clickEffect">
                                  <p:stCondLst>
                                    <p:cond delay="0"/>
                                  </p:stCondLst>
                                  <p:childTnLst>
                                    <p:set>
                                      <p:cBhvr>
                                        <p:cTn id="12" dur="1" fill="hold">
                                          <p:stCondLst>
                                            <p:cond delay="0"/>
                                          </p:stCondLst>
                                        </p:cTn>
                                        <p:tgtEl>
                                          <p:spTgt spid="80900"/>
                                        </p:tgtEl>
                                        <p:attrNameLst>
                                          <p:attrName>style.visibility</p:attrName>
                                        </p:attrNameLst>
                                      </p:cBhvr>
                                      <p:to>
                                        <p:strVal val="visible"/>
                                      </p:to>
                                    </p:set>
                                    <p:animEffect transition="in" filter="diamond(in)">
                                      <p:cBhvr>
                                        <p:cTn id="13" dur="2000"/>
                                        <p:tgtEl>
                                          <p:spTgt spid="80900"/>
                                        </p:tgtEl>
                                      </p:cBhvr>
                                    </p:animEffect>
                                  </p:childTnLst>
                                </p:cTn>
                              </p:par>
                              <p:par>
                                <p:cTn id="14" presetID="8" presetClass="entr" presetSubtype="16" fill="hold" nodeType="withEffect">
                                  <p:stCondLst>
                                    <p:cond delay="0"/>
                                  </p:stCondLst>
                                  <p:childTnLst>
                                    <p:set>
                                      <p:cBhvr>
                                        <p:cTn id="15" dur="1" fill="hold">
                                          <p:stCondLst>
                                            <p:cond delay="0"/>
                                          </p:stCondLst>
                                        </p:cTn>
                                        <p:tgtEl>
                                          <p:spTgt spid="80898"/>
                                        </p:tgtEl>
                                        <p:attrNameLst>
                                          <p:attrName>style.visibility</p:attrName>
                                        </p:attrNameLst>
                                      </p:cBhvr>
                                      <p:to>
                                        <p:strVal val="visible"/>
                                      </p:to>
                                    </p:set>
                                    <p:animEffect transition="in" filter="diamond(in)">
                                      <p:cBhvr>
                                        <p:cTn id="16" dur="2000"/>
                                        <p:tgtEl>
                                          <p:spTgt spid="80898"/>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5" presetClass="entr" presetSubtype="10" fill="hold" grpId="2" nodeType="clickEffect">
                                  <p:stCondLst>
                                    <p:cond delay="0"/>
                                  </p:stCondLst>
                                  <p:childTnLst>
                                    <p:set>
                                      <p:cBhvr>
                                        <p:cTn id="21" dur="1" fill="hold">
                                          <p:stCondLst>
                                            <p:cond delay="0"/>
                                          </p:stCondLst>
                                        </p:cTn>
                                        <p:tgtEl>
                                          <p:spTgt spid="80902"/>
                                        </p:tgtEl>
                                        <p:attrNameLst>
                                          <p:attrName>style.visibility</p:attrName>
                                        </p:attrNameLst>
                                      </p:cBhvr>
                                      <p:to>
                                        <p:strVal val="visible"/>
                                      </p:to>
                                    </p:set>
                                    <p:animEffect transition="in" filter="checkerboard(across)">
                                      <p:cBhvr>
                                        <p:cTn id="22" dur="500"/>
                                        <p:tgtEl>
                                          <p:spTgt spid="80902"/>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5" presetClass="entr" presetSubtype="10" fill="hold" grpId="3" nodeType="clickEffect">
                                  <p:stCondLst>
                                    <p:cond delay="0"/>
                                  </p:stCondLst>
                                  <p:childTnLst>
                                    <p:set>
                                      <p:cBhvr>
                                        <p:cTn id="27" dur="1" fill="hold">
                                          <p:stCondLst>
                                            <p:cond delay="0"/>
                                          </p:stCondLst>
                                        </p:cTn>
                                        <p:tgtEl>
                                          <p:spTgt spid="80903"/>
                                        </p:tgtEl>
                                        <p:attrNameLst>
                                          <p:attrName>style.visibility</p:attrName>
                                        </p:attrNameLst>
                                      </p:cBhvr>
                                      <p:to>
                                        <p:strVal val="visible"/>
                                      </p:to>
                                    </p:set>
                                    <p:animEffect transition="in" filter="checkerboard(across)">
                                      <p:cBhvr>
                                        <p:cTn id="28" dur="500"/>
                                        <p:tgtEl>
                                          <p:spTgt spid="80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p:bldP spid="80900" grpId="1"/>
      <p:bldP spid="80902" grpId="2"/>
      <p:bldP spid="80903" grpId="3"/>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7658" name="Text Box 10">
            <a:extLst>
              <a:ext uri="{FF2B5EF4-FFF2-40B4-BE49-F238E27FC236}">
                <a16:creationId xmlns:a16="http://schemas.microsoft.com/office/drawing/2014/main" id="{88E9BE23-32FC-4569-B889-7C9EADEBDA2E}"/>
              </a:ext>
            </a:extLst>
          </p:cNvPr>
          <p:cNvSpPr txBox="1">
            <a:spLocks noChangeArrowheads="1"/>
          </p:cNvSpPr>
          <p:nvPr/>
        </p:nvSpPr>
        <p:spPr bwMode="auto">
          <a:xfrm>
            <a:off x="2813051" y="587375"/>
            <a:ext cx="6729413"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3600" b="1">
                <a:solidFill>
                  <a:srgbClr val="FF0000"/>
                </a:solidFill>
                <a:latin typeface="黑体" pitchFamily="49" charset="-122"/>
                <a:ea typeface="黑体" panose="02010609060101010101" pitchFamily="49" charset="-122"/>
              </a:rPr>
              <a:t>   “</a:t>
            </a:r>
            <a:r>
              <a:rPr lang="zh-CN" altLang="en-US" sz="3600" b="1">
                <a:solidFill>
                  <a:srgbClr val="FF0000"/>
                </a:solidFill>
                <a:latin typeface="黑体" pitchFamily="49" charset="-122"/>
                <a:ea typeface="黑体" panose="02010609060101010101" pitchFamily="49" charset="-122"/>
              </a:rPr>
              <a:t>鼎”是古代贵族烹饪祭祀用的器具，一般为圆形，多为三足两耳，也有四足两耳。西周时，以所用鼎的大小及多少代表贵族的身份等级。</a:t>
            </a:r>
            <a:r>
              <a:rPr lang="en-US" altLang="zh-CN" sz="3600" b="1">
                <a:solidFill>
                  <a:srgbClr val="FF0000"/>
                </a:solidFill>
                <a:latin typeface="黑体" pitchFamily="49" charset="-122"/>
                <a:ea typeface="黑体" panose="02010609060101010101" pitchFamily="49" charset="-122"/>
              </a:rPr>
              <a:t>《</a:t>
            </a:r>
            <a:r>
              <a:rPr lang="zh-CN" altLang="en-US" sz="3600" b="1">
                <a:solidFill>
                  <a:srgbClr val="FF0000"/>
                </a:solidFill>
                <a:latin typeface="黑体" pitchFamily="49" charset="-122"/>
                <a:ea typeface="黑体" panose="02010609060101010101" pitchFamily="49" charset="-122"/>
              </a:rPr>
              <a:t>公羊传</a:t>
            </a:r>
            <a:r>
              <a:rPr lang="en-US" altLang="zh-CN" sz="3600" b="1">
                <a:solidFill>
                  <a:srgbClr val="FF0000"/>
                </a:solidFill>
                <a:latin typeface="黑体" pitchFamily="49" charset="-122"/>
                <a:ea typeface="黑体" panose="02010609060101010101" pitchFamily="49" charset="-122"/>
              </a:rPr>
              <a:t>》</a:t>
            </a:r>
            <a:r>
              <a:rPr lang="zh-CN" altLang="en-US" sz="3600" b="1">
                <a:solidFill>
                  <a:srgbClr val="FF0000"/>
                </a:solidFill>
                <a:latin typeface="黑体" pitchFamily="49" charset="-122"/>
                <a:ea typeface="黑体" panose="02010609060101010101" pitchFamily="49" charset="-122"/>
              </a:rPr>
              <a:t>何休注云：</a:t>
            </a:r>
            <a:r>
              <a:rPr lang="zh-CN" altLang="en-US" sz="3600" b="1" u="sng">
                <a:solidFill>
                  <a:srgbClr val="FF0000"/>
                </a:solidFill>
                <a:latin typeface="黑体" pitchFamily="49" charset="-122"/>
                <a:ea typeface="黑体" panose="02010609060101010101" pitchFamily="49" charset="-122"/>
              </a:rPr>
              <a:t>“天子九鼎，诸侯七，大夫五，元士三。” </a:t>
            </a:r>
          </a:p>
        </p:txBody>
      </p:sp>
      <p:sp>
        <p:nvSpPr>
          <p:cNvPr id="7170" name="WordArt 2">
            <a:extLst>
              <a:ext uri="{FF2B5EF4-FFF2-40B4-BE49-F238E27FC236}">
                <a16:creationId xmlns:a16="http://schemas.microsoft.com/office/drawing/2014/main" id="{C0B23C4E-B7C4-49D9-9BF0-214344516C9D}"/>
              </a:ext>
            </a:extLst>
          </p:cNvPr>
          <p:cNvSpPr/>
          <p:nvPr/>
        </p:nvSpPr>
        <p:spPr>
          <a:xfrm>
            <a:off x="2054225" y="1234439"/>
            <a:ext cx="585470" cy="2421890"/>
          </a:xfrm>
          <a:prstGeom prst="rect">
            <a:avLst/>
          </a:prstGeom>
        </p:spPr>
        <p:txBody>
          <a:bodyPr wrap="none" fromWordArt="1">
            <a:scene3d>
              <a:camera prst="orthographicFront"/>
              <a:lightRig rig="threePt" dir="t"/>
            </a:scene3d>
          </a:bodyPr>
          <a:lstStyle/>
          <a:p>
            <a:pPr algn="ctr" eaLnBrk="0" fontAlgn="base" hangingPunct="0">
              <a:spcBef>
                <a:spcPct val="0"/>
              </a:spcBef>
              <a:spcAft>
                <a:spcPct val="0"/>
              </a:spcAft>
              <a:defRPr/>
            </a:pPr>
            <a:r>
              <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cs typeface="+mn-ea"/>
              </a:rPr>
              <a:t>史</a:t>
            </a:r>
            <a:endPar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endParaRPr>
          </a:p>
          <a:p>
            <a:pPr algn="ctr" eaLnBrk="0" fontAlgn="base" hangingPunct="0">
              <a:spcBef>
                <a:spcPct val="0"/>
              </a:spcBef>
              <a:spcAft>
                <a:spcPct val="0"/>
              </a:spcAft>
              <a:defRPr/>
            </a:pPr>
            <a:r>
              <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cs typeface="+mn-ea"/>
              </a:rPr>
              <a:t>海</a:t>
            </a:r>
            <a:endPar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endParaRPr>
          </a:p>
          <a:p>
            <a:pPr algn="ctr" eaLnBrk="0" fontAlgn="base" hangingPunct="0">
              <a:spcBef>
                <a:spcPct val="0"/>
              </a:spcBef>
              <a:spcAft>
                <a:spcPct val="0"/>
              </a:spcAft>
              <a:defRPr/>
            </a:pPr>
            <a:r>
              <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cs typeface="+mn-ea"/>
              </a:rPr>
              <a:t>拾</a:t>
            </a:r>
            <a:endPar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endParaRPr>
          </a:p>
          <a:p>
            <a:pPr algn="ctr" eaLnBrk="0" fontAlgn="base" hangingPunct="0">
              <a:spcBef>
                <a:spcPct val="0"/>
              </a:spcBef>
              <a:spcAft>
                <a:spcPct val="0"/>
              </a:spcAft>
              <a:defRPr/>
            </a:pPr>
            <a:r>
              <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cs typeface="+mn-ea"/>
              </a:rPr>
              <a:t>贝</a:t>
            </a:r>
            <a:endParaRPr lang="zh-CN" altLang="en-US" sz="4000" b="1" noProof="1">
              <a:solidFill>
                <a:srgbClr val="0000FF"/>
              </a:solidFill>
              <a:effectLst>
                <a:outerShdw blurRad="38100" dist="19050" dir="2700000" algn="tl" rotWithShape="0">
                  <a:srgbClr val="000000">
                    <a:alpha val="40000"/>
                  </a:srgbClr>
                </a:outerShdw>
              </a:effectLst>
              <a:latin typeface="宋体" pitchFamily="2" charset="-122"/>
              <a:ea typeface="宋体" pitchFamily="2" charset="-122"/>
            </a:endParaRPr>
          </a:p>
        </p:txBody>
      </p:sp>
      <p:sp>
        <p:nvSpPr>
          <p:cNvPr id="8206" name="AutoShape 14">
            <a:extLst>
              <a:ext uri="{FF2B5EF4-FFF2-40B4-BE49-F238E27FC236}">
                <a16:creationId xmlns:a16="http://schemas.microsoft.com/office/drawing/2014/main" id="{B644DD59-C727-4844-B953-069FA2907772}"/>
              </a:ext>
            </a:extLst>
          </p:cNvPr>
          <p:cNvSpPr>
            <a:spLocks noChangeArrowheads="1"/>
          </p:cNvSpPr>
          <p:nvPr/>
        </p:nvSpPr>
        <p:spPr bwMode="auto">
          <a:xfrm>
            <a:off x="5638800" y="4627564"/>
            <a:ext cx="5029200" cy="1773237"/>
          </a:xfrm>
          <a:prstGeom prst="wedgeEllipseCallout">
            <a:avLst>
              <a:gd name="adj1" fmla="val -42144"/>
              <a:gd name="adj2" fmla="val -68505"/>
            </a:avLst>
          </a:prstGeom>
          <a:solidFill>
            <a:schemeClr val="bg1"/>
          </a:solidFill>
          <a:ln w="9525">
            <a:solidFill>
              <a:schemeClr val="tx1"/>
            </a:solidFill>
            <a:miter lim="800000"/>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200">
                <a:solidFill>
                  <a:srgbClr val="000000"/>
                </a:solidFill>
                <a:latin typeface="Times New Roman" pitchFamily="18" charset="0"/>
                <a:ea typeface="黑体" panose="02010609060101010101" pitchFamily="49" charset="-122"/>
              </a:rPr>
              <a:t>这体现了西周社会森严的等级制度。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8206"/>
                                        </p:tgtEl>
                                        <p:attrNameLst>
                                          <p:attrName>style.visibility</p:attrName>
                                        </p:attrNameLst>
                                      </p:cBhvr>
                                      <p:to>
                                        <p:strVal val="visible"/>
                                      </p:to>
                                    </p:set>
                                    <p:anim calcmode="lin" valueType="num">
                                      <p:cBhvr>
                                        <p:cTn id="12" dur="500" fill="hold"/>
                                        <p:tgtEl>
                                          <p:spTgt spid="8206"/>
                                        </p:tgtEl>
                                        <p:attrNameLst>
                                          <p:attrName>ppt_x</p:attrName>
                                        </p:attrNameLst>
                                      </p:cBhvr>
                                      <p:tavLst>
                                        <p:tav tm="0">
                                          <p:val>
                                            <p:strVal val="#ppt_x"/>
                                          </p:val>
                                        </p:tav>
                                        <p:tav tm="100000">
                                          <p:val>
                                            <p:strVal val="#ppt_x"/>
                                          </p:val>
                                        </p:tav>
                                      </p:tavLst>
                                    </p:anim>
                                    <p:anim calcmode="lin" valueType="num">
                                      <p:cBhvr>
                                        <p:cTn id="13"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8" grpId="0"/>
      <p:bldP spid="8206"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7659" name="Text Box 11">
            <a:extLst>
              <a:ext uri="{FF2B5EF4-FFF2-40B4-BE49-F238E27FC236}">
                <a16:creationId xmlns:a16="http://schemas.microsoft.com/office/drawing/2014/main" id="{97F8A7C5-EAD0-4697-89A2-19B8DF827B80}"/>
              </a:ext>
            </a:extLst>
          </p:cNvPr>
          <p:cNvSpPr txBox="1">
            <a:spLocks noChangeArrowheads="1"/>
          </p:cNvSpPr>
          <p:nvPr/>
        </p:nvSpPr>
        <p:spPr bwMode="auto">
          <a:xfrm>
            <a:off x="2232025" y="1593851"/>
            <a:ext cx="7259638"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4000" b="1">
                <a:solidFill>
                  <a:srgbClr val="333333"/>
                </a:solidFill>
                <a:latin typeface="宋体" pitchFamily="2" charset="-122"/>
              </a:rPr>
              <a:t>“</a:t>
            </a:r>
            <a:r>
              <a:rPr lang="zh-CN" altLang="en-US" sz="4000" b="1">
                <a:solidFill>
                  <a:srgbClr val="333333"/>
                </a:solidFill>
                <a:latin typeface="_x000B_"/>
              </a:rPr>
              <a:t>鼎”在我国传统文化中有着相当重要的地位。你知道哪些与鼎有关的</a:t>
            </a:r>
            <a:r>
              <a:rPr lang="zh-CN" altLang="en-US" sz="4000" b="1" u="sng">
                <a:solidFill>
                  <a:srgbClr val="00B0F0"/>
                </a:solidFill>
                <a:latin typeface="_x000B_"/>
              </a:rPr>
              <a:t>成语</a:t>
            </a:r>
            <a:r>
              <a:rPr lang="zh-CN" altLang="en-US" sz="4000" b="1">
                <a:solidFill>
                  <a:srgbClr val="333333"/>
                </a:solidFill>
                <a:latin typeface="_x000B_"/>
              </a:rPr>
              <a:t>呢？</a:t>
            </a:r>
            <a:endParaRPr lang="zh-CN" altLang="en-US" sz="4000" b="1">
              <a:solidFill>
                <a:srgbClr val="000000"/>
              </a:solidFill>
              <a:latin typeface="Times New Roman" pitchFamily="18" charset="0"/>
            </a:endParaRPr>
          </a:p>
        </p:txBody>
      </p:sp>
      <p:pic>
        <p:nvPicPr>
          <p:cNvPr id="13314" name="Picture 14" descr="http://szylllsf.27h.com:8080/ye.gif">
            <a:extLst>
              <a:ext uri="{FF2B5EF4-FFF2-40B4-BE49-F238E27FC236}">
                <a16:creationId xmlns:a16="http://schemas.microsoft.com/office/drawing/2014/main" id="{DD661130-B1C7-46CC-9CD8-D88C46625E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90725" y="1087438"/>
            <a:ext cx="444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15" descr="http://szylllsf.27h.com:8080/ye.gif">
            <a:extLst>
              <a:ext uri="{FF2B5EF4-FFF2-40B4-BE49-F238E27FC236}">
                <a16:creationId xmlns:a16="http://schemas.microsoft.com/office/drawing/2014/main" id="{A1359428-1119-465A-AE28-A0AF6B66E7F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89150" y="3736975"/>
            <a:ext cx="444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8">
            <a:extLst>
              <a:ext uri="{FF2B5EF4-FFF2-40B4-BE49-F238E27FC236}">
                <a16:creationId xmlns:a16="http://schemas.microsoft.com/office/drawing/2014/main" id="{387FF337-7F70-4AA6-B057-D26345BC87F5}"/>
              </a:ext>
            </a:extLst>
          </p:cNvPr>
          <p:cNvSpPr txBox="1">
            <a:spLocks noChangeArrowheads="1"/>
          </p:cNvSpPr>
          <p:nvPr/>
        </p:nvSpPr>
        <p:spPr bwMode="auto">
          <a:xfrm>
            <a:off x="2492375" y="4527551"/>
            <a:ext cx="6629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000" b="1">
                <a:solidFill>
                  <a:srgbClr val="FF3300"/>
                </a:solidFill>
                <a:latin typeface="Times New Roman" pitchFamily="18" charset="0"/>
                <a:ea typeface="黑体" panose="02010609060101010101" pitchFamily="49" charset="-122"/>
              </a:rPr>
              <a:t>一言九鼎、问鼎中原、三足鼎立、大名鼎鼎、鼎力相助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9"/>
                                        </p:tgtEl>
                                        <p:attrNameLst>
                                          <p:attrName>style.visibility</p:attrName>
                                        </p:attrNameLst>
                                      </p:cBhvr>
                                      <p:to>
                                        <p:strVal val="visible"/>
                                      </p:to>
                                    </p:set>
                                    <p:anim calcmode="lin" valueType="num">
                                      <p:cBhvr>
                                        <p:cTn id="7" dur="500" fill="hold"/>
                                        <p:tgtEl>
                                          <p:spTgt spid="27659"/>
                                        </p:tgtEl>
                                        <p:attrNameLst>
                                          <p:attrName>ppt_x</p:attrName>
                                        </p:attrNameLst>
                                      </p:cBhvr>
                                      <p:tavLst>
                                        <p:tav tm="0">
                                          <p:val>
                                            <p:strVal val="0-#ppt_w/2"/>
                                          </p:val>
                                        </p:tav>
                                        <p:tav tm="100000">
                                          <p:val>
                                            <p:strVal val="#ppt_x"/>
                                          </p:val>
                                        </p:tav>
                                      </p:tavLst>
                                    </p:anim>
                                    <p:anim calcmode="lin" valueType="num">
                                      <p:cBhvr>
                                        <p:cTn id="8"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9" grpId="0"/>
      <p:bldP spid="2"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337" name="Picture 2" descr="觥">
            <a:extLst>
              <a:ext uri="{FF2B5EF4-FFF2-40B4-BE49-F238E27FC236}">
                <a16:creationId xmlns:a16="http://schemas.microsoft.com/office/drawing/2014/main" id="{BE694406-4495-43F3-B435-D944D2872FB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84339" y="366713"/>
            <a:ext cx="203517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8" name="Picture 4" descr="爵">
            <a:extLst>
              <a:ext uri="{FF2B5EF4-FFF2-40B4-BE49-F238E27FC236}">
                <a16:creationId xmlns:a16="http://schemas.microsoft.com/office/drawing/2014/main" id="{5B748195-4915-4C1D-B990-10FE6AC7960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073901" y="228600"/>
            <a:ext cx="1528763"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 Box 5">
            <a:extLst>
              <a:ext uri="{FF2B5EF4-FFF2-40B4-BE49-F238E27FC236}">
                <a16:creationId xmlns:a16="http://schemas.microsoft.com/office/drawing/2014/main" id="{CF068769-72E8-4A22-A851-A2A149895D3E}"/>
              </a:ext>
            </a:extLst>
          </p:cNvPr>
          <p:cNvSpPr txBox="1">
            <a:spLocks noChangeArrowheads="1"/>
          </p:cNvSpPr>
          <p:nvPr/>
        </p:nvSpPr>
        <p:spPr bwMode="auto">
          <a:xfrm>
            <a:off x="9220200" y="304800"/>
            <a:ext cx="6096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酒　</a:t>
            </a:r>
          </a:p>
          <a:p>
            <a:pPr fontAlgn="base">
              <a:spcBef>
                <a:spcPct val="0"/>
              </a:spcBef>
              <a:spcAft>
                <a:spcPct val="0"/>
              </a:spcAft>
            </a:pPr>
            <a:r>
              <a:rPr lang="zh-CN" altLang="en-US" sz="3200" b="1">
                <a:solidFill>
                  <a:srgbClr val="FF0000"/>
                </a:solidFill>
                <a:latin typeface="Times New Roman" pitchFamily="18" charset="0"/>
              </a:rPr>
              <a:t>器</a:t>
            </a:r>
          </a:p>
        </p:txBody>
      </p:sp>
      <p:pic>
        <p:nvPicPr>
          <p:cNvPr id="14340" name="Picture 6" descr="盥水器2">
            <a:extLst>
              <a:ext uri="{FF2B5EF4-FFF2-40B4-BE49-F238E27FC236}">
                <a16:creationId xmlns:a16="http://schemas.microsoft.com/office/drawing/2014/main" id="{119E6457-1998-41F3-A702-C6BA3EC6E41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828801" y="2667001"/>
            <a:ext cx="2079625"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7" descr="盥水器">
            <a:extLst>
              <a:ext uri="{FF2B5EF4-FFF2-40B4-BE49-F238E27FC236}">
                <a16:creationId xmlns:a16="http://schemas.microsoft.com/office/drawing/2014/main" id="{53D58D0E-3800-470C-AE68-725DB4533009}"/>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752601" y="4572001"/>
            <a:ext cx="230822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Line 8">
            <a:extLst>
              <a:ext uri="{FF2B5EF4-FFF2-40B4-BE49-F238E27FC236}">
                <a16:creationId xmlns:a16="http://schemas.microsoft.com/office/drawing/2014/main" id="{C76BEC67-81E4-481E-A032-15F56A107FC5}"/>
              </a:ext>
            </a:extLst>
          </p:cNvPr>
          <p:cNvSpPr>
            <a:spLocks noChangeShapeType="1"/>
          </p:cNvSpPr>
          <p:nvPr/>
        </p:nvSpPr>
        <p:spPr bwMode="auto">
          <a:xfrm>
            <a:off x="1676400" y="2362200"/>
            <a:ext cx="8610600"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14343" name="Text Box 9">
            <a:extLst>
              <a:ext uri="{FF2B5EF4-FFF2-40B4-BE49-F238E27FC236}">
                <a16:creationId xmlns:a16="http://schemas.microsoft.com/office/drawing/2014/main" id="{08C89900-3823-4717-9E12-C738B356344F}"/>
              </a:ext>
            </a:extLst>
          </p:cNvPr>
          <p:cNvSpPr txBox="1">
            <a:spLocks noChangeArrowheads="1"/>
          </p:cNvSpPr>
          <p:nvPr/>
        </p:nvSpPr>
        <p:spPr bwMode="auto">
          <a:xfrm>
            <a:off x="2286001" y="6096000"/>
            <a:ext cx="14081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盛水器</a:t>
            </a:r>
          </a:p>
        </p:txBody>
      </p:sp>
      <p:sp>
        <p:nvSpPr>
          <p:cNvPr id="14344" name="Line 10">
            <a:extLst>
              <a:ext uri="{FF2B5EF4-FFF2-40B4-BE49-F238E27FC236}">
                <a16:creationId xmlns:a16="http://schemas.microsoft.com/office/drawing/2014/main" id="{A8192745-3731-40C1-8EC1-44AA7A00C69B}"/>
              </a:ext>
            </a:extLst>
          </p:cNvPr>
          <p:cNvSpPr>
            <a:spLocks noChangeShapeType="1"/>
          </p:cNvSpPr>
          <p:nvPr/>
        </p:nvSpPr>
        <p:spPr bwMode="auto">
          <a:xfrm flipH="1">
            <a:off x="4191000" y="2362200"/>
            <a:ext cx="0" cy="449580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pic>
        <p:nvPicPr>
          <p:cNvPr id="14345" name="Picture 11" descr="乐器">
            <a:extLst>
              <a:ext uri="{FF2B5EF4-FFF2-40B4-BE49-F238E27FC236}">
                <a16:creationId xmlns:a16="http://schemas.microsoft.com/office/drawing/2014/main" id="{FD30472D-D23A-4245-B6BC-99009904F3A2}"/>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295775" y="2565400"/>
            <a:ext cx="4129088"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6" name="Text Box 12">
            <a:extLst>
              <a:ext uri="{FF2B5EF4-FFF2-40B4-BE49-F238E27FC236}">
                <a16:creationId xmlns:a16="http://schemas.microsoft.com/office/drawing/2014/main" id="{6CAF085F-8C69-429F-A1AB-441965937C41}"/>
              </a:ext>
            </a:extLst>
          </p:cNvPr>
          <p:cNvSpPr txBox="1">
            <a:spLocks noChangeArrowheads="1"/>
          </p:cNvSpPr>
          <p:nvPr/>
        </p:nvSpPr>
        <p:spPr bwMode="auto">
          <a:xfrm>
            <a:off x="6426955" y="3789363"/>
            <a:ext cx="677108"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乐器</a:t>
            </a:r>
          </a:p>
        </p:txBody>
      </p:sp>
      <p:sp>
        <p:nvSpPr>
          <p:cNvPr id="14347" name="Line 13">
            <a:extLst>
              <a:ext uri="{FF2B5EF4-FFF2-40B4-BE49-F238E27FC236}">
                <a16:creationId xmlns:a16="http://schemas.microsoft.com/office/drawing/2014/main" id="{4A58C153-6763-4961-8BD6-55447F6FE921}"/>
              </a:ext>
            </a:extLst>
          </p:cNvPr>
          <p:cNvSpPr>
            <a:spLocks noChangeShapeType="1"/>
          </p:cNvSpPr>
          <p:nvPr/>
        </p:nvSpPr>
        <p:spPr bwMode="auto">
          <a:xfrm>
            <a:off x="4191000" y="4724400"/>
            <a:ext cx="6248400"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pic>
        <p:nvPicPr>
          <p:cNvPr id="14348" name="Picture 14" descr="铜镜">
            <a:extLst>
              <a:ext uri="{FF2B5EF4-FFF2-40B4-BE49-F238E27FC236}">
                <a16:creationId xmlns:a16="http://schemas.microsoft.com/office/drawing/2014/main" id="{71548CD3-4296-4262-B32A-1E76093AA561}"/>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6527800" y="4797425"/>
            <a:ext cx="186848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9" name="Text Box 15">
            <a:extLst>
              <a:ext uri="{FF2B5EF4-FFF2-40B4-BE49-F238E27FC236}">
                <a16:creationId xmlns:a16="http://schemas.microsoft.com/office/drawing/2014/main" id="{ACFAC25C-3AC0-47EE-A64B-9358FA44E834}"/>
              </a:ext>
            </a:extLst>
          </p:cNvPr>
          <p:cNvSpPr txBox="1">
            <a:spLocks noChangeArrowheads="1"/>
          </p:cNvSpPr>
          <p:nvPr/>
        </p:nvSpPr>
        <p:spPr bwMode="auto">
          <a:xfrm>
            <a:off x="8682792" y="5632450"/>
            <a:ext cx="677108"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铜镜</a:t>
            </a:r>
          </a:p>
        </p:txBody>
      </p:sp>
      <p:pic>
        <p:nvPicPr>
          <p:cNvPr id="14350" name="Picture 16" descr="383h">
            <a:extLst>
              <a:ext uri="{FF2B5EF4-FFF2-40B4-BE49-F238E27FC236}">
                <a16:creationId xmlns:a16="http://schemas.microsoft.com/office/drawing/2014/main" id="{8F143409-80B0-4243-B4C4-05C5C7889253}"/>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8543925" y="2492375"/>
            <a:ext cx="1487488"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ext Box 17">
            <a:extLst>
              <a:ext uri="{FF2B5EF4-FFF2-40B4-BE49-F238E27FC236}">
                <a16:creationId xmlns:a16="http://schemas.microsoft.com/office/drawing/2014/main" id="{783EA6BF-42F8-4E2C-AE3B-4DC261FA3F83}"/>
              </a:ext>
            </a:extLst>
          </p:cNvPr>
          <p:cNvSpPr txBox="1">
            <a:spLocks noChangeArrowheads="1"/>
          </p:cNvSpPr>
          <p:nvPr/>
        </p:nvSpPr>
        <p:spPr bwMode="auto">
          <a:xfrm>
            <a:off x="8990014" y="4076700"/>
            <a:ext cx="9223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鼓</a:t>
            </a:r>
          </a:p>
        </p:txBody>
      </p:sp>
      <p:sp>
        <p:nvSpPr>
          <p:cNvPr id="14352" name="Text Box 18">
            <a:extLst>
              <a:ext uri="{FF2B5EF4-FFF2-40B4-BE49-F238E27FC236}">
                <a16:creationId xmlns:a16="http://schemas.microsoft.com/office/drawing/2014/main" id="{FAAE5F36-3824-4D15-B0F0-8DC0B93156AA}"/>
              </a:ext>
            </a:extLst>
          </p:cNvPr>
          <p:cNvSpPr txBox="1">
            <a:spLocks noChangeArrowheads="1"/>
          </p:cNvSpPr>
          <p:nvPr/>
        </p:nvSpPr>
        <p:spPr bwMode="auto">
          <a:xfrm>
            <a:off x="4440238" y="3789363"/>
            <a:ext cx="1898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编钟</a:t>
            </a:r>
          </a:p>
        </p:txBody>
      </p:sp>
      <p:sp>
        <p:nvSpPr>
          <p:cNvPr id="14353" name="Text Box 19">
            <a:extLst>
              <a:ext uri="{FF2B5EF4-FFF2-40B4-BE49-F238E27FC236}">
                <a16:creationId xmlns:a16="http://schemas.microsoft.com/office/drawing/2014/main" id="{16F9000C-BB75-49C7-9E58-329FEE0D4E31}"/>
              </a:ext>
            </a:extLst>
          </p:cNvPr>
          <p:cNvSpPr txBox="1">
            <a:spLocks noChangeArrowheads="1"/>
          </p:cNvSpPr>
          <p:nvPr/>
        </p:nvSpPr>
        <p:spPr bwMode="auto">
          <a:xfrm>
            <a:off x="8688389" y="1557338"/>
            <a:ext cx="11636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爵</a:t>
            </a:r>
            <a:endParaRPr lang="zh-CN" altLang="en-US" sz="3600" b="1">
              <a:solidFill>
                <a:srgbClr val="000000"/>
              </a:solidFill>
              <a:cs typeface="Arial" pitchFamily="34" charset="0"/>
            </a:endParaRPr>
          </a:p>
        </p:txBody>
      </p:sp>
      <p:sp>
        <p:nvSpPr>
          <p:cNvPr id="14354" name="Text Box 20">
            <a:extLst>
              <a:ext uri="{FF2B5EF4-FFF2-40B4-BE49-F238E27FC236}">
                <a16:creationId xmlns:a16="http://schemas.microsoft.com/office/drawing/2014/main" id="{44DC6EA0-20B8-4EE9-97EA-9B149621DD61}"/>
              </a:ext>
            </a:extLst>
          </p:cNvPr>
          <p:cNvSpPr txBox="1">
            <a:spLocks noChangeArrowheads="1"/>
          </p:cNvSpPr>
          <p:nvPr/>
        </p:nvSpPr>
        <p:spPr bwMode="auto">
          <a:xfrm>
            <a:off x="6456363" y="1484313"/>
            <a:ext cx="792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尊</a:t>
            </a:r>
            <a:endParaRPr lang="zh-CN" altLang="en-US" sz="3600" b="1">
              <a:solidFill>
                <a:srgbClr val="000000"/>
              </a:solidFill>
              <a:cs typeface="Arial" pitchFamily="34" charset="0"/>
            </a:endParaRPr>
          </a:p>
        </p:txBody>
      </p:sp>
      <p:pic>
        <p:nvPicPr>
          <p:cNvPr id="14355" name="Picture 21" descr="168169v">
            <a:extLst>
              <a:ext uri="{FF2B5EF4-FFF2-40B4-BE49-F238E27FC236}">
                <a16:creationId xmlns:a16="http://schemas.microsoft.com/office/drawing/2014/main" id="{DF8D9DDD-47D0-4012-A0C9-87C72C053410}"/>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4800601" y="260350"/>
            <a:ext cx="1471613"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6" name="Text Box 22">
            <a:extLst>
              <a:ext uri="{FF2B5EF4-FFF2-40B4-BE49-F238E27FC236}">
                <a16:creationId xmlns:a16="http://schemas.microsoft.com/office/drawing/2014/main" id="{1A5F881B-CD81-4B6C-BCFD-297CC48ACB9C}"/>
              </a:ext>
            </a:extLst>
          </p:cNvPr>
          <p:cNvSpPr txBox="1">
            <a:spLocks noChangeArrowheads="1"/>
          </p:cNvSpPr>
          <p:nvPr/>
        </p:nvSpPr>
        <p:spPr bwMode="auto">
          <a:xfrm>
            <a:off x="3863975" y="1492250"/>
            <a:ext cx="6429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000000"/>
                </a:solidFill>
                <a:latin typeface="Times New Roman" pitchFamily="18" charset="0"/>
              </a:rPr>
              <a:t>杯</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6385" name="Picture 3" descr="纹豆">
            <a:extLst>
              <a:ext uri="{FF2B5EF4-FFF2-40B4-BE49-F238E27FC236}">
                <a16:creationId xmlns:a16="http://schemas.microsoft.com/office/drawing/2014/main" id="{F877E40D-A515-42FB-83A9-0D3EBC3C896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75501" y="404814"/>
            <a:ext cx="2074863"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6" name="Picture 4" descr="鼎1">
            <a:extLst>
              <a:ext uri="{FF2B5EF4-FFF2-40B4-BE49-F238E27FC236}">
                <a16:creationId xmlns:a16="http://schemas.microsoft.com/office/drawing/2014/main" id="{2FBF0FAA-55D0-409E-B317-8E1333B3C8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847850" y="260350"/>
            <a:ext cx="16510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 Box 5">
            <a:extLst>
              <a:ext uri="{FF2B5EF4-FFF2-40B4-BE49-F238E27FC236}">
                <a16:creationId xmlns:a16="http://schemas.microsoft.com/office/drawing/2014/main" id="{1605FE82-D7FA-4399-9F0C-AAAC3FCA643D}"/>
              </a:ext>
            </a:extLst>
          </p:cNvPr>
          <p:cNvSpPr txBox="1">
            <a:spLocks noChangeArrowheads="1"/>
          </p:cNvSpPr>
          <p:nvPr/>
        </p:nvSpPr>
        <p:spPr bwMode="auto">
          <a:xfrm>
            <a:off x="9409114" y="908050"/>
            <a:ext cx="10001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食器</a:t>
            </a:r>
          </a:p>
        </p:txBody>
      </p:sp>
      <p:sp>
        <p:nvSpPr>
          <p:cNvPr id="16388" name="Line 6">
            <a:extLst>
              <a:ext uri="{FF2B5EF4-FFF2-40B4-BE49-F238E27FC236}">
                <a16:creationId xmlns:a16="http://schemas.microsoft.com/office/drawing/2014/main" id="{EAAF8D1B-B0AD-4CA0-86F2-3E71A7567F1E}"/>
              </a:ext>
            </a:extLst>
          </p:cNvPr>
          <p:cNvSpPr>
            <a:spLocks noChangeShapeType="1"/>
          </p:cNvSpPr>
          <p:nvPr/>
        </p:nvSpPr>
        <p:spPr bwMode="auto">
          <a:xfrm>
            <a:off x="1524000" y="2895600"/>
            <a:ext cx="8915400" cy="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16389" name="Text Box 8">
            <a:extLst>
              <a:ext uri="{FF2B5EF4-FFF2-40B4-BE49-F238E27FC236}">
                <a16:creationId xmlns:a16="http://schemas.microsoft.com/office/drawing/2014/main" id="{ECB19C91-7123-4C37-9AB7-598829E2417E}"/>
              </a:ext>
            </a:extLst>
          </p:cNvPr>
          <p:cNvSpPr txBox="1">
            <a:spLocks noChangeArrowheads="1"/>
          </p:cNvSpPr>
          <p:nvPr/>
        </p:nvSpPr>
        <p:spPr bwMode="auto">
          <a:xfrm>
            <a:off x="2279651" y="6021389"/>
            <a:ext cx="140811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兵　器</a:t>
            </a:r>
          </a:p>
        </p:txBody>
      </p:sp>
      <p:sp>
        <p:nvSpPr>
          <p:cNvPr id="16390" name="Line 9">
            <a:extLst>
              <a:ext uri="{FF2B5EF4-FFF2-40B4-BE49-F238E27FC236}">
                <a16:creationId xmlns:a16="http://schemas.microsoft.com/office/drawing/2014/main" id="{F02EBDCD-5B82-42CA-A345-56248FD144DA}"/>
              </a:ext>
            </a:extLst>
          </p:cNvPr>
          <p:cNvSpPr>
            <a:spLocks noChangeShapeType="1"/>
          </p:cNvSpPr>
          <p:nvPr/>
        </p:nvSpPr>
        <p:spPr bwMode="auto">
          <a:xfrm flipH="1">
            <a:off x="5486400" y="2895600"/>
            <a:ext cx="0" cy="396240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pic>
        <p:nvPicPr>
          <p:cNvPr id="16391" name="Picture 10" descr="chan">
            <a:extLst>
              <a:ext uri="{FF2B5EF4-FFF2-40B4-BE49-F238E27FC236}">
                <a16:creationId xmlns:a16="http://schemas.microsoft.com/office/drawing/2014/main" id="{858B17FE-D22C-4811-B622-617E9E32071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951539" y="3068638"/>
            <a:ext cx="1597025"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1" descr="斧">
            <a:extLst>
              <a:ext uri="{FF2B5EF4-FFF2-40B4-BE49-F238E27FC236}">
                <a16:creationId xmlns:a16="http://schemas.microsoft.com/office/drawing/2014/main" id="{60B8977F-3522-44BF-955D-43EE04076993}"/>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772401" y="3124200"/>
            <a:ext cx="1082675"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2" descr="zuo">
            <a:extLst>
              <a:ext uri="{FF2B5EF4-FFF2-40B4-BE49-F238E27FC236}">
                <a16:creationId xmlns:a16="http://schemas.microsoft.com/office/drawing/2014/main" id="{A58845DC-52C2-4C07-8CBD-9EBD77D1D873}"/>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9448801" y="3167063"/>
            <a:ext cx="6064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ext Box 13">
            <a:extLst>
              <a:ext uri="{FF2B5EF4-FFF2-40B4-BE49-F238E27FC236}">
                <a16:creationId xmlns:a16="http://schemas.microsoft.com/office/drawing/2014/main" id="{AB9B4D2A-01FC-4DFB-8029-9A5B0BEB1791}"/>
              </a:ext>
            </a:extLst>
          </p:cNvPr>
          <p:cNvSpPr txBox="1">
            <a:spLocks noChangeArrowheads="1"/>
          </p:cNvSpPr>
          <p:nvPr/>
        </p:nvSpPr>
        <p:spPr bwMode="auto">
          <a:xfrm>
            <a:off x="8472488" y="5516564"/>
            <a:ext cx="140811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0000"/>
                </a:solidFill>
                <a:latin typeface="Times New Roman" pitchFamily="18" charset="0"/>
              </a:rPr>
              <a:t>农　具</a:t>
            </a:r>
          </a:p>
        </p:txBody>
      </p:sp>
      <p:sp>
        <p:nvSpPr>
          <p:cNvPr id="16395" name="Text Box 15">
            <a:extLst>
              <a:ext uri="{FF2B5EF4-FFF2-40B4-BE49-F238E27FC236}">
                <a16:creationId xmlns:a16="http://schemas.microsoft.com/office/drawing/2014/main" id="{F20EE646-3CB8-4939-8305-DE9C46573D18}"/>
              </a:ext>
            </a:extLst>
          </p:cNvPr>
          <p:cNvSpPr txBox="1">
            <a:spLocks noChangeArrowheads="1"/>
          </p:cNvSpPr>
          <p:nvPr/>
        </p:nvSpPr>
        <p:spPr bwMode="auto">
          <a:xfrm>
            <a:off x="2063751" y="5013325"/>
            <a:ext cx="968375" cy="106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钺</a:t>
            </a:r>
            <a:r>
              <a:rPr lang="en-US" altLang="zh-CN" sz="2800" b="1">
                <a:solidFill>
                  <a:srgbClr val="000000"/>
                </a:solidFill>
                <a:latin typeface="Times New Roman" pitchFamily="18" charset="0"/>
              </a:rPr>
              <a:t>yuè</a:t>
            </a:r>
            <a:r>
              <a:rPr lang="en-US" altLang="zh-CN" sz="2400">
                <a:solidFill>
                  <a:srgbClr val="000000"/>
                </a:solidFill>
                <a:latin typeface="Times New Roman" pitchFamily="18" charset="0"/>
              </a:rPr>
              <a:t> </a:t>
            </a:r>
          </a:p>
        </p:txBody>
      </p:sp>
      <p:sp>
        <p:nvSpPr>
          <p:cNvPr id="16396" name="Text Box 16">
            <a:extLst>
              <a:ext uri="{FF2B5EF4-FFF2-40B4-BE49-F238E27FC236}">
                <a16:creationId xmlns:a16="http://schemas.microsoft.com/office/drawing/2014/main" id="{D912878A-E8EA-4A2C-8352-91D522CE5907}"/>
              </a:ext>
            </a:extLst>
          </p:cNvPr>
          <p:cNvSpPr txBox="1">
            <a:spLocks noChangeArrowheads="1"/>
          </p:cNvSpPr>
          <p:nvPr/>
        </p:nvSpPr>
        <p:spPr bwMode="auto">
          <a:xfrm>
            <a:off x="3935413" y="5373688"/>
            <a:ext cx="12239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戈</a:t>
            </a:r>
            <a:endParaRPr lang="zh-CN" altLang="en-US" sz="3600" b="1">
              <a:solidFill>
                <a:srgbClr val="000000"/>
              </a:solidFill>
              <a:cs typeface="Arial" pitchFamily="34" charset="0"/>
            </a:endParaRPr>
          </a:p>
        </p:txBody>
      </p:sp>
      <p:pic>
        <p:nvPicPr>
          <p:cNvPr id="16397" name="Picture 17" descr="232ju">
            <a:extLst>
              <a:ext uri="{FF2B5EF4-FFF2-40B4-BE49-F238E27FC236}">
                <a16:creationId xmlns:a16="http://schemas.microsoft.com/office/drawing/2014/main" id="{5505D769-A70A-4607-B796-1CD888D16349}"/>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703389" y="2997200"/>
            <a:ext cx="1622425"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18" descr="232lk">
            <a:extLst>
              <a:ext uri="{FF2B5EF4-FFF2-40B4-BE49-F238E27FC236}">
                <a16:creationId xmlns:a16="http://schemas.microsoft.com/office/drawing/2014/main" id="{9D520333-B184-45F9-A5D6-CF640940A88A}"/>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3432175" y="3068639"/>
            <a:ext cx="1817688"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2" name="Oval 14">
            <a:extLst>
              <a:ext uri="{FF2B5EF4-FFF2-40B4-BE49-F238E27FC236}">
                <a16:creationId xmlns:a16="http://schemas.microsoft.com/office/drawing/2014/main" id="{4F7009AE-A4E9-4E7B-A00F-0C871718E91F}"/>
              </a:ext>
            </a:extLst>
          </p:cNvPr>
          <p:cNvSpPr>
            <a:spLocks noChangeArrowheads="1"/>
          </p:cNvSpPr>
          <p:nvPr/>
        </p:nvSpPr>
        <p:spPr bwMode="auto">
          <a:xfrm>
            <a:off x="4656138" y="5105400"/>
            <a:ext cx="3581400" cy="1752600"/>
          </a:xfrm>
          <a:prstGeom prst="ellipse">
            <a:avLst/>
          </a:prstGeom>
          <a:solidFill>
            <a:schemeClr val="accent1"/>
          </a:solidFill>
          <a:ln w="9525">
            <a:solidFill>
              <a:schemeClr val="tx1"/>
            </a:solidFill>
            <a:rou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200" b="1">
                <a:solidFill>
                  <a:srgbClr val="FF0000"/>
                </a:solidFill>
                <a:latin typeface="Times New Roman" pitchFamily="18" charset="0"/>
              </a:rPr>
              <a:t>特点</a:t>
            </a:r>
            <a:r>
              <a:rPr lang="en-US" altLang="zh-CN" sz="3200" b="1">
                <a:solidFill>
                  <a:srgbClr val="FF0000"/>
                </a:solidFill>
                <a:latin typeface="Times New Roman" pitchFamily="18" charset="0"/>
              </a:rPr>
              <a:t>2</a:t>
            </a:r>
            <a:r>
              <a:rPr lang="zh-CN" altLang="en-US" sz="3200" b="1">
                <a:solidFill>
                  <a:srgbClr val="FF0000"/>
                </a:solidFill>
                <a:latin typeface="Times New Roman" pitchFamily="18" charset="0"/>
              </a:rPr>
              <a:t>：品种多</a:t>
            </a:r>
          </a:p>
        </p:txBody>
      </p:sp>
      <p:sp>
        <p:nvSpPr>
          <p:cNvPr id="16400" name="Text Box 19">
            <a:extLst>
              <a:ext uri="{FF2B5EF4-FFF2-40B4-BE49-F238E27FC236}">
                <a16:creationId xmlns:a16="http://schemas.microsoft.com/office/drawing/2014/main" id="{52EE049E-B52B-4DC9-BDE3-FE0CB723EB0E}"/>
              </a:ext>
            </a:extLst>
          </p:cNvPr>
          <p:cNvSpPr txBox="1">
            <a:spLocks noChangeArrowheads="1"/>
          </p:cNvSpPr>
          <p:nvPr/>
        </p:nvSpPr>
        <p:spPr bwMode="auto">
          <a:xfrm>
            <a:off x="3648076" y="2133600"/>
            <a:ext cx="10699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鼎</a:t>
            </a:r>
            <a:endParaRPr lang="zh-CN" altLang="en-US" sz="3600" b="1">
              <a:solidFill>
                <a:srgbClr val="000000"/>
              </a:solidFill>
              <a:cs typeface="Arial" pitchFamily="34" charset="0"/>
            </a:endParaRPr>
          </a:p>
        </p:txBody>
      </p:sp>
      <p:sp>
        <p:nvSpPr>
          <p:cNvPr id="16401" name="Text Box 20">
            <a:extLst>
              <a:ext uri="{FF2B5EF4-FFF2-40B4-BE49-F238E27FC236}">
                <a16:creationId xmlns:a16="http://schemas.microsoft.com/office/drawing/2014/main" id="{59468CB8-D6EC-4293-A779-1A4A958F96F3}"/>
              </a:ext>
            </a:extLst>
          </p:cNvPr>
          <p:cNvSpPr txBox="1">
            <a:spLocks noChangeArrowheads="1"/>
          </p:cNvSpPr>
          <p:nvPr/>
        </p:nvSpPr>
        <p:spPr bwMode="auto">
          <a:xfrm>
            <a:off x="9336089" y="2133600"/>
            <a:ext cx="9366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豆</a:t>
            </a:r>
            <a:endParaRPr lang="zh-CN" altLang="en-US" sz="3600" b="1">
              <a:solidFill>
                <a:srgbClr val="000000"/>
              </a:solidFill>
              <a:cs typeface="Arial" pitchFamily="34" charset="0"/>
            </a:endParaRPr>
          </a:p>
        </p:txBody>
      </p:sp>
      <p:sp>
        <p:nvSpPr>
          <p:cNvPr id="16402" name="Text Box 21">
            <a:extLst>
              <a:ext uri="{FF2B5EF4-FFF2-40B4-BE49-F238E27FC236}">
                <a16:creationId xmlns:a16="http://schemas.microsoft.com/office/drawing/2014/main" id="{33E4A7D6-E8E8-4F58-90F6-ECBF234E9697}"/>
              </a:ext>
            </a:extLst>
          </p:cNvPr>
          <p:cNvSpPr txBox="1">
            <a:spLocks noChangeArrowheads="1"/>
          </p:cNvSpPr>
          <p:nvPr/>
        </p:nvSpPr>
        <p:spPr bwMode="auto">
          <a:xfrm>
            <a:off x="6167439" y="2060575"/>
            <a:ext cx="1171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b="1">
                <a:solidFill>
                  <a:srgbClr val="000000"/>
                </a:solidFill>
              </a:rPr>
              <a:t>鬲</a:t>
            </a:r>
            <a:r>
              <a:rPr lang="en-US" altLang="zh-CN" sz="3200" b="1">
                <a:solidFill>
                  <a:srgbClr val="000000"/>
                </a:solidFill>
                <a:latin typeface="Times New Roman" pitchFamily="18" charset="0"/>
              </a:rPr>
              <a:t>lì </a:t>
            </a:r>
          </a:p>
        </p:txBody>
      </p:sp>
      <p:pic>
        <p:nvPicPr>
          <p:cNvPr id="16403" name="Picture 22" descr="260khg">
            <a:extLst>
              <a:ext uri="{FF2B5EF4-FFF2-40B4-BE49-F238E27FC236}">
                <a16:creationId xmlns:a16="http://schemas.microsoft.com/office/drawing/2014/main" id="{BAD58EB4-4392-49A3-806F-589C4E0414F7}"/>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4367214" y="260351"/>
            <a:ext cx="1741487"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7182"/>
                                        </p:tgtEl>
                                        <p:attrNameLst>
                                          <p:attrName>style.visibility</p:attrName>
                                        </p:attrNameLst>
                                      </p:cBhvr>
                                      <p:to>
                                        <p:strVal val="visible"/>
                                      </p:to>
                                    </p:set>
                                    <p:animEffect transition="in" filter="barn(outHorizontal)">
                                      <p:cBhvr>
                                        <p:cTn id="7" dur="500"/>
                                        <p:tgtEl>
                                          <p:spTgt spid="7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2"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8433" name="Picture 2" descr="四羊方尊">
            <a:extLst>
              <a:ext uri="{FF2B5EF4-FFF2-40B4-BE49-F238E27FC236}">
                <a16:creationId xmlns:a16="http://schemas.microsoft.com/office/drawing/2014/main" id="{6F9F747D-A50F-4E0A-9023-CB22E370BFD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74825" y="692150"/>
            <a:ext cx="4675188"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Line 3">
            <a:extLst>
              <a:ext uri="{FF2B5EF4-FFF2-40B4-BE49-F238E27FC236}">
                <a16:creationId xmlns:a16="http://schemas.microsoft.com/office/drawing/2014/main" id="{C38D2D24-9E13-4BB6-BA26-758ABFFF7DD7}"/>
              </a:ext>
            </a:extLst>
          </p:cNvPr>
          <p:cNvSpPr>
            <a:spLocks noChangeShapeType="1"/>
          </p:cNvSpPr>
          <p:nvPr/>
        </p:nvSpPr>
        <p:spPr bwMode="auto">
          <a:xfrm flipV="1">
            <a:off x="4367213" y="1557338"/>
            <a:ext cx="3505200" cy="38100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18435" name="Text Box 4">
            <a:extLst>
              <a:ext uri="{FF2B5EF4-FFF2-40B4-BE49-F238E27FC236}">
                <a16:creationId xmlns:a16="http://schemas.microsoft.com/office/drawing/2014/main" id="{37D8D2AF-F08A-4FDE-A187-896F7F5096C9}"/>
              </a:ext>
            </a:extLst>
          </p:cNvPr>
          <p:cNvSpPr txBox="1">
            <a:spLocks noChangeArrowheads="1"/>
          </p:cNvSpPr>
          <p:nvPr/>
        </p:nvSpPr>
        <p:spPr bwMode="auto">
          <a:xfrm>
            <a:off x="8001000" y="990600"/>
            <a:ext cx="18161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latin typeface="Times New Roman" pitchFamily="18" charset="0"/>
              </a:rPr>
              <a:t>蕉叶形</a:t>
            </a:r>
          </a:p>
          <a:p>
            <a:pPr fontAlgn="base">
              <a:spcBef>
                <a:spcPct val="0"/>
              </a:spcBef>
              <a:spcAft>
                <a:spcPct val="0"/>
              </a:spcAft>
            </a:pPr>
            <a:r>
              <a:rPr lang="zh-CN" altLang="en-US" sz="3200" b="1">
                <a:solidFill>
                  <a:srgbClr val="000000"/>
                </a:solidFill>
                <a:latin typeface="Times New Roman" pitchFamily="18" charset="0"/>
              </a:rPr>
              <a:t>纹理清晰</a:t>
            </a:r>
          </a:p>
        </p:txBody>
      </p:sp>
      <p:sp>
        <p:nvSpPr>
          <p:cNvPr id="18436" name="Line 5">
            <a:extLst>
              <a:ext uri="{FF2B5EF4-FFF2-40B4-BE49-F238E27FC236}">
                <a16:creationId xmlns:a16="http://schemas.microsoft.com/office/drawing/2014/main" id="{EBF704CC-8F93-4809-8B49-83FBC75477FF}"/>
              </a:ext>
            </a:extLst>
          </p:cNvPr>
          <p:cNvSpPr>
            <a:spLocks noChangeShapeType="1"/>
          </p:cNvSpPr>
          <p:nvPr/>
        </p:nvSpPr>
        <p:spPr bwMode="auto">
          <a:xfrm>
            <a:off x="5486400" y="2819400"/>
            <a:ext cx="1981200" cy="22860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18437" name="Text Box 6">
            <a:extLst>
              <a:ext uri="{FF2B5EF4-FFF2-40B4-BE49-F238E27FC236}">
                <a16:creationId xmlns:a16="http://schemas.microsoft.com/office/drawing/2014/main" id="{467B3E9A-1711-4D4C-9738-1C70FF1F07A4}"/>
              </a:ext>
            </a:extLst>
          </p:cNvPr>
          <p:cNvSpPr txBox="1">
            <a:spLocks noChangeArrowheads="1"/>
          </p:cNvSpPr>
          <p:nvPr/>
        </p:nvSpPr>
        <p:spPr bwMode="auto">
          <a:xfrm>
            <a:off x="7543801" y="2667000"/>
            <a:ext cx="26320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latin typeface="Times New Roman" pitchFamily="18" charset="0"/>
              </a:rPr>
              <a:t>四只大卷角羊</a:t>
            </a:r>
          </a:p>
        </p:txBody>
      </p:sp>
      <p:sp>
        <p:nvSpPr>
          <p:cNvPr id="18438" name="Line 7">
            <a:extLst>
              <a:ext uri="{FF2B5EF4-FFF2-40B4-BE49-F238E27FC236}">
                <a16:creationId xmlns:a16="http://schemas.microsoft.com/office/drawing/2014/main" id="{F4B60187-A4C6-4B2F-AE44-2F2F32A11B5F}"/>
              </a:ext>
            </a:extLst>
          </p:cNvPr>
          <p:cNvSpPr>
            <a:spLocks noChangeShapeType="1"/>
          </p:cNvSpPr>
          <p:nvPr/>
        </p:nvSpPr>
        <p:spPr bwMode="auto">
          <a:xfrm>
            <a:off x="4953000" y="4343400"/>
            <a:ext cx="1828800" cy="7620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a typeface="宋体" pitchFamily="2" charset="-122"/>
            </a:endParaRPr>
          </a:p>
        </p:txBody>
      </p:sp>
      <p:sp>
        <p:nvSpPr>
          <p:cNvPr id="18439" name="Text Box 8">
            <a:extLst>
              <a:ext uri="{FF2B5EF4-FFF2-40B4-BE49-F238E27FC236}">
                <a16:creationId xmlns:a16="http://schemas.microsoft.com/office/drawing/2014/main" id="{086CAE6E-563A-49CB-B40A-72CFB01D8550}"/>
              </a:ext>
            </a:extLst>
          </p:cNvPr>
          <p:cNvSpPr txBox="1">
            <a:spLocks noChangeArrowheads="1"/>
          </p:cNvSpPr>
          <p:nvPr/>
        </p:nvSpPr>
        <p:spPr bwMode="auto">
          <a:xfrm>
            <a:off x="6934200" y="4114800"/>
            <a:ext cx="18161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latin typeface="Times New Roman" pitchFamily="18" charset="0"/>
              </a:rPr>
              <a:t>羊的前腿</a:t>
            </a:r>
          </a:p>
        </p:txBody>
      </p:sp>
      <p:sp>
        <p:nvSpPr>
          <p:cNvPr id="8201" name="Oval 9">
            <a:extLst>
              <a:ext uri="{FF2B5EF4-FFF2-40B4-BE49-F238E27FC236}">
                <a16:creationId xmlns:a16="http://schemas.microsoft.com/office/drawing/2014/main" id="{241A04CE-2A07-4560-A897-F82D42884113}"/>
              </a:ext>
            </a:extLst>
          </p:cNvPr>
          <p:cNvSpPr>
            <a:spLocks noChangeArrowheads="1"/>
          </p:cNvSpPr>
          <p:nvPr/>
        </p:nvSpPr>
        <p:spPr bwMode="auto">
          <a:xfrm>
            <a:off x="6394450" y="5181600"/>
            <a:ext cx="3733800" cy="1295400"/>
          </a:xfrm>
          <a:prstGeom prst="ellipse">
            <a:avLst/>
          </a:prstGeom>
          <a:solidFill>
            <a:schemeClr val="accent1"/>
          </a:solidFill>
          <a:ln w="9525">
            <a:solidFill>
              <a:schemeClr val="tx1"/>
            </a:solidFill>
            <a:rou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r>
              <a:rPr lang="zh-CN" altLang="en-US" sz="3200" b="1">
                <a:solidFill>
                  <a:srgbClr val="FF0000"/>
                </a:solidFill>
                <a:latin typeface="Times New Roman" pitchFamily="18" charset="0"/>
              </a:rPr>
              <a:t>特点</a:t>
            </a:r>
            <a:r>
              <a:rPr lang="en-US" altLang="zh-CN" sz="3200" b="1">
                <a:solidFill>
                  <a:srgbClr val="FF0000"/>
                </a:solidFill>
                <a:latin typeface="Times New Roman" pitchFamily="18" charset="0"/>
              </a:rPr>
              <a:t>3</a:t>
            </a:r>
            <a:r>
              <a:rPr lang="zh-CN" altLang="en-US" sz="3200" b="1">
                <a:solidFill>
                  <a:srgbClr val="FF0000"/>
                </a:solidFill>
                <a:latin typeface="Times New Roman" pitchFamily="18" charset="0"/>
              </a:rPr>
              <a:t>、工艺精美</a:t>
            </a:r>
          </a:p>
        </p:txBody>
      </p:sp>
      <p:sp>
        <p:nvSpPr>
          <p:cNvPr id="18441" name="Text Box 10">
            <a:extLst>
              <a:ext uri="{FF2B5EF4-FFF2-40B4-BE49-F238E27FC236}">
                <a16:creationId xmlns:a16="http://schemas.microsoft.com/office/drawing/2014/main" id="{595832B2-0EB6-42E7-88D5-18960FC90DCC}"/>
              </a:ext>
            </a:extLst>
          </p:cNvPr>
          <p:cNvSpPr txBox="1">
            <a:spLocks noChangeArrowheads="1"/>
          </p:cNvSpPr>
          <p:nvPr/>
        </p:nvSpPr>
        <p:spPr bwMode="auto">
          <a:xfrm>
            <a:off x="1828800" y="0"/>
            <a:ext cx="2019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000000"/>
                </a:solidFill>
                <a:latin typeface="Times New Roman" pitchFamily="18" charset="0"/>
              </a:rPr>
              <a:t>四羊方尊</a:t>
            </a:r>
          </a:p>
        </p:txBody>
      </p:sp>
      <p:sp>
        <p:nvSpPr>
          <p:cNvPr id="18442" name="Text Box 11">
            <a:extLst>
              <a:ext uri="{FF2B5EF4-FFF2-40B4-BE49-F238E27FC236}">
                <a16:creationId xmlns:a16="http://schemas.microsoft.com/office/drawing/2014/main" id="{3542180D-F77D-49C9-9651-719C7265B5CC}"/>
              </a:ext>
            </a:extLst>
          </p:cNvPr>
          <p:cNvSpPr txBox="1">
            <a:spLocks noChangeArrowheads="1"/>
          </p:cNvSpPr>
          <p:nvPr/>
        </p:nvSpPr>
        <p:spPr bwMode="auto">
          <a:xfrm>
            <a:off x="3184525" y="6118226"/>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00"/>
              </a:solidFill>
            </a:endParaRPr>
          </a:p>
        </p:txBody>
      </p:sp>
      <p:sp>
        <p:nvSpPr>
          <p:cNvPr id="18443" name="Text Box 12">
            <a:extLst>
              <a:ext uri="{FF2B5EF4-FFF2-40B4-BE49-F238E27FC236}">
                <a16:creationId xmlns:a16="http://schemas.microsoft.com/office/drawing/2014/main" id="{67B732FC-8497-4F8D-B90F-19E4BA0A21F7}"/>
              </a:ext>
            </a:extLst>
          </p:cNvPr>
          <p:cNvSpPr txBox="1">
            <a:spLocks noChangeArrowheads="1"/>
          </p:cNvSpPr>
          <p:nvPr/>
        </p:nvSpPr>
        <p:spPr bwMode="auto">
          <a:xfrm>
            <a:off x="1524000" y="5370514"/>
            <a:ext cx="50292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2000">
                <a:solidFill>
                  <a:srgbClr val="000000"/>
                </a:solidFill>
              </a:rPr>
              <a:t>1938</a:t>
            </a:r>
            <a:r>
              <a:rPr lang="zh-CN" altLang="en-US" sz="2000">
                <a:solidFill>
                  <a:srgbClr val="000000"/>
                </a:solidFill>
              </a:rPr>
              <a:t>年出土于湖南，高</a:t>
            </a:r>
            <a:r>
              <a:rPr lang="en-US" altLang="zh-CN" sz="2000">
                <a:solidFill>
                  <a:srgbClr val="000000"/>
                </a:solidFill>
              </a:rPr>
              <a:t>58.3</a:t>
            </a:r>
            <a:r>
              <a:rPr lang="zh-CN" altLang="en-US" sz="2000">
                <a:solidFill>
                  <a:srgbClr val="000000"/>
                </a:solidFill>
              </a:rPr>
              <a:t>厘米、重</a:t>
            </a:r>
            <a:r>
              <a:rPr lang="en-US" altLang="zh-CN" sz="2000">
                <a:solidFill>
                  <a:srgbClr val="000000"/>
                </a:solidFill>
              </a:rPr>
              <a:t>34.5</a:t>
            </a:r>
            <a:r>
              <a:rPr lang="zh-CN" altLang="en-US" sz="2000">
                <a:solidFill>
                  <a:srgbClr val="000000"/>
                </a:solidFill>
              </a:rPr>
              <a:t>公斤</a:t>
            </a:r>
          </a:p>
          <a:p>
            <a:pPr fontAlgn="base">
              <a:spcBef>
                <a:spcPct val="0"/>
              </a:spcBef>
              <a:spcAft>
                <a:spcPct val="0"/>
              </a:spcAft>
            </a:pPr>
            <a:r>
              <a:rPr lang="zh-CN" altLang="en-US" sz="2000" b="1">
                <a:solidFill>
                  <a:srgbClr val="000000"/>
                </a:solidFill>
              </a:rPr>
              <a:t>该尊是商代青铜艺术造型生动逼真的精品</a:t>
            </a:r>
            <a:r>
              <a:rPr lang="zh-CN" altLang="en-US" sz="2000" b="1">
                <a:solidFill>
                  <a:srgbClr val="663300"/>
                </a:solidFill>
              </a:rPr>
              <a:t>。</a:t>
            </a:r>
          </a:p>
          <a:p>
            <a:pPr fontAlgn="base">
              <a:spcBef>
                <a:spcPct val="0"/>
              </a:spcBef>
              <a:spcAft>
                <a:spcPct val="0"/>
              </a:spcAft>
            </a:pPr>
            <a:endParaRPr lang="en-US" altLang="zh-CN" sz="2000">
              <a:solidFill>
                <a:srgbClr val="00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201"/>
                                        </p:tgtEl>
                                        <p:attrNameLst>
                                          <p:attrName>style.visibility</p:attrName>
                                        </p:attrNameLst>
                                      </p:cBhvr>
                                      <p:to>
                                        <p:strVal val="visible"/>
                                      </p:to>
                                    </p:set>
                                    <p:animEffect transition="in" filter="checkerboard(across)">
                                      <p:cBhvr>
                                        <p:cTn id="7" dur="500"/>
                                        <p:tgtEl>
                                          <p:spTgt spid="8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481" name="Picture 3">
            <a:extLst>
              <a:ext uri="{FF2B5EF4-FFF2-40B4-BE49-F238E27FC236}">
                <a16:creationId xmlns:a16="http://schemas.microsoft.com/office/drawing/2014/main" id="{49BC5537-CA1F-4673-8B22-F2E4E0C61AA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4001" y="3860801"/>
            <a:ext cx="2843213" cy="2582863"/>
          </a:xfrm>
          <a:prstGeom prst="rect">
            <a:avLst/>
          </a:prstGeom>
          <a:solidFill>
            <a:srgbClr val="FFFF99">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0482" name="AutoShape 4">
            <a:extLst>
              <a:ext uri="{FF2B5EF4-FFF2-40B4-BE49-F238E27FC236}">
                <a16:creationId xmlns:a16="http://schemas.microsoft.com/office/drawing/2014/main" id="{9E0A3F92-AF23-4598-91C1-42AB3E628499}"/>
              </a:ext>
            </a:extLst>
          </p:cNvPr>
          <p:cNvSpPr>
            <a:spLocks noChangeArrowheads="1"/>
          </p:cNvSpPr>
          <p:nvPr/>
        </p:nvSpPr>
        <p:spPr bwMode="auto">
          <a:xfrm flipH="1" flipV="1">
            <a:off x="1524000" y="457201"/>
            <a:ext cx="8388350" cy="2087563"/>
          </a:xfrm>
          <a:prstGeom prst="cloudCallout">
            <a:avLst>
              <a:gd name="adj1" fmla="val 46704"/>
              <a:gd name="adj2" fmla="val -7372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rot="10800000"/>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FF0000"/>
                </a:solidFill>
                <a:ea typeface="幼圆" pitchFamily="49" charset="-122"/>
              </a:rPr>
              <a:t>青铜制造业的特点是什么？</a:t>
            </a:r>
          </a:p>
          <a:p>
            <a:pPr fontAlgn="base">
              <a:spcBef>
                <a:spcPct val="0"/>
              </a:spcBef>
              <a:spcAft>
                <a:spcPct val="0"/>
              </a:spcAft>
            </a:pPr>
            <a:endParaRPr lang="en-US" altLang="zh-CN" sz="3600" b="1">
              <a:solidFill>
                <a:srgbClr val="FF0000"/>
              </a:solidFill>
              <a:latin typeface="Times New Roman" pitchFamily="18" charset="0"/>
              <a:ea typeface="幼圆" pitchFamily="49" charset="-122"/>
            </a:endParaRPr>
          </a:p>
        </p:txBody>
      </p:sp>
      <p:sp>
        <p:nvSpPr>
          <p:cNvPr id="123909" name="Text Box 5">
            <a:extLst>
              <a:ext uri="{FF2B5EF4-FFF2-40B4-BE49-F238E27FC236}">
                <a16:creationId xmlns:a16="http://schemas.microsoft.com/office/drawing/2014/main" id="{FAEF27C4-1431-42C2-AE7D-8B5FEDE2001A}"/>
              </a:ext>
            </a:extLst>
          </p:cNvPr>
          <p:cNvSpPr txBox="1">
            <a:spLocks noChangeArrowheads="1"/>
          </p:cNvSpPr>
          <p:nvPr/>
        </p:nvSpPr>
        <p:spPr bwMode="auto">
          <a:xfrm>
            <a:off x="4648201" y="2362201"/>
            <a:ext cx="4752975" cy="244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2800" b="1">
                <a:solidFill>
                  <a:srgbClr val="000000"/>
                </a:solidFill>
              </a:rPr>
              <a:t>特点一：规模大</a:t>
            </a:r>
          </a:p>
          <a:p>
            <a:pPr fontAlgn="base">
              <a:spcBef>
                <a:spcPct val="50000"/>
              </a:spcBef>
              <a:spcAft>
                <a:spcPct val="0"/>
              </a:spcAft>
            </a:pPr>
            <a:r>
              <a:rPr lang="zh-CN" altLang="en-US" sz="2800" b="1">
                <a:solidFill>
                  <a:srgbClr val="000000"/>
                </a:solidFill>
              </a:rPr>
              <a:t>特点二：品种多</a:t>
            </a:r>
          </a:p>
          <a:p>
            <a:pPr fontAlgn="base">
              <a:spcBef>
                <a:spcPct val="50000"/>
              </a:spcBef>
              <a:spcAft>
                <a:spcPct val="0"/>
              </a:spcAft>
            </a:pPr>
            <a:r>
              <a:rPr lang="zh-CN" altLang="en-US" sz="2800" b="1">
                <a:solidFill>
                  <a:srgbClr val="000000"/>
                </a:solidFill>
              </a:rPr>
              <a:t>特点三：工艺精美</a:t>
            </a:r>
          </a:p>
          <a:p>
            <a:pPr fontAlgn="base">
              <a:spcBef>
                <a:spcPct val="50000"/>
              </a:spcBef>
              <a:spcAft>
                <a:spcPct val="0"/>
              </a:spcAft>
            </a:pPr>
            <a:r>
              <a:rPr lang="zh-CN" altLang="en-US" sz="2800" b="1">
                <a:solidFill>
                  <a:srgbClr val="000000"/>
                </a:solidFill>
              </a:rPr>
              <a:t>特点四：分布范围广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3909"/>
                                        </p:tgtEl>
                                        <p:attrNameLst>
                                          <p:attrName>style.visibility</p:attrName>
                                        </p:attrNameLst>
                                      </p:cBhvr>
                                      <p:to>
                                        <p:strVal val="visible"/>
                                      </p:to>
                                    </p:set>
                                    <p:animEffect transition="in" filter="strips(downLeft)">
                                      <p:cBhvr>
                                        <p:cTn id="7" dur="500"/>
                                        <p:tgtEl>
                                          <p:spTgt spid="1239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9" grpId="0"/>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1505" name="矩形 7">
            <a:extLst>
              <a:ext uri="{FF2B5EF4-FFF2-40B4-BE49-F238E27FC236}">
                <a16:creationId xmlns:a16="http://schemas.microsoft.com/office/drawing/2014/main" id="{A47F9A4A-B04D-43CE-8800-75D8CB9DA083}"/>
              </a:ext>
            </a:extLst>
          </p:cNvPr>
          <p:cNvSpPr>
            <a:spLocks noChangeArrowheads="1"/>
          </p:cNvSpPr>
          <p:nvPr/>
        </p:nvSpPr>
        <p:spPr bwMode="auto">
          <a:xfrm>
            <a:off x="2409825" y="333375"/>
            <a:ext cx="1957388" cy="762000"/>
          </a:xfrm>
          <a:custGeom>
            <a:gdLst>
              <a:gd name="T0" fmla="*/ 0 w 2520280"/>
              <a:gd name="T1" fmla="*/ 1872208 h 1872208"/>
              <a:gd name="T2" fmla="*/ 2520280 w 2520280"/>
              <a:gd name="T3" fmla="*/ 1872208 h 1872208"/>
              <a:gd name="T4" fmla="*/ 0 w 2520280"/>
              <a:gd name="T5" fmla="*/ 1872208 h 1872208"/>
              <a:gd name="T6" fmla="*/ 0 w 2520280"/>
              <a:gd name="T7" fmla="*/ 0 h 1872208"/>
              <a:gd name="T8" fmla="*/ 916 w 2520280"/>
              <a:gd name="T9" fmla="*/ 0 h 1872208"/>
              <a:gd name="T10" fmla="*/ 0 w 2520280"/>
              <a:gd name="T11" fmla="*/ 0 h 1872208"/>
            </a:gdLst>
            <a:cxnLst>
              <a:cxn ang="0">
                <a:pos x="T0" y="T1"/>
              </a:cxn>
              <a:cxn ang="0">
                <a:pos x="T2" y="T3"/>
              </a:cxn>
              <a:cxn ang="0">
                <a:pos x="T4" y="T5"/>
              </a:cxn>
              <a:cxn ang="0">
                <a:pos x="T6" y="T7"/>
              </a:cxn>
              <a:cxn ang="0">
                <a:pos x="T8" y="T9"/>
              </a:cxn>
              <a:cxn ang="0">
                <a:pos x="T10" y="T11"/>
              </a:cxn>
            </a:cxnLst>
            <a:rect l="0" t="0"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rgbClr val="DDDDDD"/>
            </a:solidFill>
            <a:miter lim="800000"/>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en-US">
              <a:solidFill>
                <a:srgbClr val="000000"/>
              </a:solidFill>
            </a:endParaRPr>
          </a:p>
        </p:txBody>
      </p:sp>
      <p:sp>
        <p:nvSpPr>
          <p:cNvPr id="21506" name="矩形 17">
            <a:extLst>
              <a:ext uri="{FF2B5EF4-FFF2-40B4-BE49-F238E27FC236}">
                <a16:creationId xmlns:a16="http://schemas.microsoft.com/office/drawing/2014/main" id="{8649437A-597A-4474-99F1-36DDEDD63069}"/>
              </a:ext>
            </a:extLst>
          </p:cNvPr>
          <p:cNvSpPr>
            <a:spLocks noChangeArrowheads="1"/>
          </p:cNvSpPr>
          <p:nvPr/>
        </p:nvSpPr>
        <p:spPr bwMode="auto">
          <a:xfrm>
            <a:off x="2282826" y="571501"/>
            <a:ext cx="163513" cy="168275"/>
          </a:xfrm>
          <a:prstGeom prst="rect">
            <a:avLst/>
          </a:prstGeom>
          <a:solidFill>
            <a:srgbClr val="008080">
              <a:alpha val="5098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215900" rIns="179705" bIns="0"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endParaRPr lang="zh-CN" altLang="zh-CN" sz="400">
              <a:solidFill>
                <a:srgbClr val="FFFFFF"/>
              </a:solidFill>
            </a:endParaRPr>
          </a:p>
        </p:txBody>
      </p:sp>
      <p:sp>
        <p:nvSpPr>
          <p:cNvPr id="21507" name="文本框 6151">
            <a:extLst>
              <a:ext uri="{FF2B5EF4-FFF2-40B4-BE49-F238E27FC236}">
                <a16:creationId xmlns:a16="http://schemas.microsoft.com/office/drawing/2014/main" id="{CCD67B32-3A3E-41F3-BBBF-C4280FEB798C}"/>
              </a:ext>
            </a:extLst>
          </p:cNvPr>
          <p:cNvSpPr txBox="1">
            <a:spLocks noChangeArrowheads="1"/>
          </p:cNvSpPr>
          <p:nvPr/>
        </p:nvSpPr>
        <p:spPr bwMode="auto">
          <a:xfrm>
            <a:off x="1752600" y="228600"/>
            <a:ext cx="4495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6666"/>
                </a:solidFill>
                <a:latin typeface="微软雅黑" pitchFamily="34" charset="-122"/>
                <a:ea typeface="微软雅黑" pitchFamily="34" charset="-122"/>
                <a:sym typeface="宋体" pitchFamily="2" charset="-122"/>
              </a:rPr>
              <a:t>二、甲骨文</a:t>
            </a:r>
            <a:endParaRPr lang="en-US" altLang="zh-CN" sz="2800" b="1">
              <a:solidFill>
                <a:srgbClr val="006666"/>
              </a:solidFill>
              <a:latin typeface="微软雅黑" pitchFamily="34" charset="-122"/>
              <a:ea typeface="微软雅黑" pitchFamily="34" charset="-122"/>
              <a:sym typeface="宋体" pitchFamily="2" charset="-122"/>
            </a:endParaRPr>
          </a:p>
          <a:p>
            <a:pPr fontAlgn="base">
              <a:spcBef>
                <a:spcPct val="0"/>
              </a:spcBef>
              <a:spcAft>
                <a:spcPct val="0"/>
              </a:spcAft>
            </a:pPr>
            <a:endParaRPr lang="en-US" altLang="zh-CN" sz="2800" b="1">
              <a:solidFill>
                <a:srgbClr val="006666"/>
              </a:solidFill>
              <a:latin typeface="微软雅黑" pitchFamily="34" charset="-122"/>
              <a:ea typeface="微软雅黑" pitchFamily="34" charset="-122"/>
              <a:sym typeface="宋体" pitchFamily="2" charset="-122"/>
            </a:endParaRPr>
          </a:p>
          <a:p>
            <a:pPr fontAlgn="base">
              <a:spcBef>
                <a:spcPct val="0"/>
              </a:spcBef>
              <a:spcAft>
                <a:spcPct val="0"/>
              </a:spcAft>
            </a:pPr>
            <a:r>
              <a:rPr lang="en-US" altLang="zh-CN" sz="2800" b="1">
                <a:solidFill>
                  <a:srgbClr val="006666"/>
                </a:solidFill>
                <a:latin typeface="微软雅黑" pitchFamily="34" charset="-122"/>
                <a:ea typeface="微软雅黑" pitchFamily="34" charset="-122"/>
                <a:sym typeface="宋体" pitchFamily="2" charset="-122"/>
              </a:rPr>
              <a:t>1.</a:t>
            </a:r>
            <a:r>
              <a:rPr lang="zh-CN" altLang="en-US" sz="2800" b="1">
                <a:solidFill>
                  <a:srgbClr val="006666"/>
                </a:solidFill>
                <a:latin typeface="微软雅黑" pitchFamily="34" charset="-122"/>
                <a:ea typeface="微软雅黑" pitchFamily="34" charset="-122"/>
                <a:sym typeface="宋体" pitchFamily="2" charset="-122"/>
              </a:rPr>
              <a:t>甲骨文记事</a:t>
            </a:r>
          </a:p>
        </p:txBody>
      </p:sp>
      <p:pic>
        <p:nvPicPr>
          <p:cNvPr id="5122" name="Picture 2" descr="商刻字卜骨">
            <a:extLst>
              <a:ext uri="{FF2B5EF4-FFF2-40B4-BE49-F238E27FC236}">
                <a16:creationId xmlns:a16="http://schemas.microsoft.com/office/drawing/2014/main" id="{2F1FB216-EEAA-4003-95A5-5C63F059F8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584" r="10085" b="2972"/>
          <a:stretch>
            <a:fillRect/>
          </a:stretch>
        </p:blipFill>
        <p:spPr bwMode="auto">
          <a:xfrm>
            <a:off x="6538914" y="571500"/>
            <a:ext cx="31527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descr="g003">
            <a:extLst>
              <a:ext uri="{FF2B5EF4-FFF2-40B4-BE49-F238E27FC236}">
                <a16:creationId xmlns:a16="http://schemas.microsoft.com/office/drawing/2014/main" id="{DAB240F7-0186-4CFA-90E5-77488FCD108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90901" y="2486025"/>
            <a:ext cx="2805113"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WordArt 14">
            <a:extLst>
              <a:ext uri="{FF2B5EF4-FFF2-40B4-BE49-F238E27FC236}">
                <a16:creationId xmlns:a16="http://schemas.microsoft.com/office/drawing/2014/main" id="{807921CC-5FE5-4132-8EA2-D7DACACDA72C}"/>
              </a:ext>
            </a:extLst>
          </p:cNvPr>
          <p:cNvSpPr>
            <a:spLocks noTextEdit="1"/>
          </p:cNvSpPr>
          <p:nvPr/>
        </p:nvSpPr>
        <p:spPr>
          <a:xfrm>
            <a:off x="2319339" y="3036888"/>
            <a:ext cx="765175" cy="1860550"/>
          </a:xfrm>
          <a:prstGeom prst="rect">
            <a:avLst/>
          </a:prstGeom>
        </p:spPr>
        <p:txBody>
          <a:bodyPr wrap="none" fromWordArt="1">
            <a:prstTxWarp prst="textPlain">
              <a:avLst>
                <a:gd name="adj" fmla="val 50000"/>
              </a:avLst>
            </a:prstTxWarp>
            <a:normAutofit/>
          </a:bodyPr>
          <a:lstStyle/>
          <a:p>
            <a:pPr algn="ctr" eaLnBrk="0" fontAlgn="base" hangingPunct="0">
              <a:spcBef>
                <a:spcPct val="0"/>
              </a:spcBef>
              <a:spcAft>
                <a:spcPct val="0"/>
              </a:spcAft>
            </a:pPr>
            <a:r>
              <a:rPr lang="zh-CN" altLang="en-US" sz="2800" noProof="1">
                <a:ln w="19050" cap="flat" cmpd="sng">
                  <a:solidFill>
                    <a:srgbClr val="99CCFF"/>
                  </a:solidFill>
                  <a:prstDash val="solid"/>
                  <a:miter/>
                  <a:headEnd type="none" w="med" len="med"/>
                  <a:tailEnd type="none" w="med" len="med"/>
                </a:ln>
                <a:solidFill>
                  <a:srgbClr val="0000FF"/>
                </a:solidFill>
                <a:effectLst>
                  <a:outerShdw dist="35921" dir="2699999" algn="ctr" rotWithShape="0">
                    <a:srgbClr val="990000"/>
                  </a:outerShdw>
                </a:effectLst>
                <a:latin typeface="黑体" pitchFamily="49" charset="-122"/>
                <a:ea typeface="黑体" panose="02010609060101010101" pitchFamily="49" charset="-122"/>
              </a:rPr>
              <a:t>甲</a:t>
            </a:r>
          </a:p>
          <a:p>
            <a:pPr algn="ctr" eaLnBrk="0" fontAlgn="base" hangingPunct="0">
              <a:spcBef>
                <a:spcPct val="0"/>
              </a:spcBef>
              <a:spcAft>
                <a:spcPct val="0"/>
              </a:spcAft>
            </a:pPr>
            <a:r>
              <a:rPr lang="zh-CN" altLang="en-US" sz="2800" noProof="1">
                <a:ln w="19050" cap="flat" cmpd="sng">
                  <a:solidFill>
                    <a:srgbClr val="99CCFF"/>
                  </a:solidFill>
                  <a:prstDash val="solid"/>
                  <a:miter/>
                  <a:headEnd type="none" w="med" len="med"/>
                  <a:tailEnd type="none" w="med" len="med"/>
                </a:ln>
                <a:solidFill>
                  <a:srgbClr val="0000FF"/>
                </a:solidFill>
                <a:effectLst>
                  <a:outerShdw dist="35921" dir="2699999" algn="ctr" rotWithShape="0">
                    <a:srgbClr val="990000"/>
                  </a:outerShdw>
                </a:effectLst>
                <a:latin typeface="黑体" pitchFamily="49" charset="-122"/>
                <a:ea typeface="黑体" panose="02010609060101010101" pitchFamily="49" charset="-122"/>
              </a:rPr>
              <a:t>骨</a:t>
            </a:r>
          </a:p>
          <a:p>
            <a:pPr algn="ctr" eaLnBrk="0" fontAlgn="base" hangingPunct="0">
              <a:spcBef>
                <a:spcPct val="0"/>
              </a:spcBef>
              <a:spcAft>
                <a:spcPct val="0"/>
              </a:spcAft>
            </a:pPr>
            <a:r>
              <a:rPr lang="zh-CN" altLang="en-US" sz="2800" noProof="1">
                <a:ln w="19050" cap="flat" cmpd="sng">
                  <a:solidFill>
                    <a:srgbClr val="99CCFF"/>
                  </a:solidFill>
                  <a:prstDash val="solid"/>
                  <a:miter/>
                  <a:headEnd type="none" w="med" len="med"/>
                  <a:tailEnd type="none" w="med" len="med"/>
                </a:ln>
                <a:solidFill>
                  <a:srgbClr val="0000FF"/>
                </a:solidFill>
                <a:effectLst>
                  <a:outerShdw dist="35921" dir="2699999" algn="ctr" rotWithShape="0">
                    <a:srgbClr val="990000"/>
                  </a:outerShdw>
                </a:effectLst>
                <a:latin typeface="黑体" pitchFamily="49" charset="-122"/>
                <a:ea typeface="黑体" panose="02010609060101010101" pitchFamily="49" charset="-122"/>
              </a:rPr>
              <a:t>文</a:t>
            </a:r>
          </a:p>
        </p:txBody>
      </p:sp>
      <p:sp>
        <p:nvSpPr>
          <p:cNvPr id="5135" name="Text Box 15">
            <a:extLst>
              <a:ext uri="{FF2B5EF4-FFF2-40B4-BE49-F238E27FC236}">
                <a16:creationId xmlns:a16="http://schemas.microsoft.com/office/drawing/2014/main" id="{0E3139A5-8F36-4E32-8831-7BCA139328DD}"/>
              </a:ext>
            </a:extLst>
          </p:cNvPr>
          <p:cNvSpPr txBox="1">
            <a:spLocks noChangeArrowheads="1"/>
          </p:cNvSpPr>
          <p:nvPr/>
        </p:nvSpPr>
        <p:spPr bwMode="auto">
          <a:xfrm>
            <a:off x="6324600" y="4500564"/>
            <a:ext cx="3538538" cy="1570037"/>
          </a:xfrm>
          <a:prstGeom prst="rect">
            <a:avLst/>
          </a:prstGeom>
          <a:noFill/>
          <a:ln w="9525">
            <a:noFill/>
            <a:miter lim="800000"/>
          </a:ln>
          <a:effectLst/>
        </p:spPr>
        <p:txBody>
          <a:bodyPr>
            <a:spAutoFit/>
          </a:bodyPr>
          <a:lstStyle/>
          <a:p>
            <a:pPr fontAlgn="base">
              <a:spcBef>
                <a:spcPct val="0"/>
              </a:spcBef>
              <a:spcAft>
                <a:spcPct val="0"/>
              </a:spcAft>
              <a:defRPr/>
            </a:pPr>
            <a:r>
              <a:rPr lang="en-US" altLang="zh-CN" sz="3200" b="1">
                <a:solidFill>
                  <a:srgbClr val="FF0000"/>
                </a:solidFill>
                <a:effectLst>
                  <a:outerShdw blurRad="38100" dist="38100" dir="2700000" algn="tl">
                    <a:srgbClr val="C0C0C0"/>
                  </a:outerShdw>
                </a:effectLst>
                <a:latin typeface="Arial" pitchFamily="34" charset="0"/>
                <a:ea typeface="宋体" pitchFamily="2" charset="-122"/>
              </a:rPr>
              <a:t>       </a:t>
            </a:r>
            <a:r>
              <a:rPr lang="zh-CN" altLang="en-US" sz="3200" b="1">
                <a:solidFill>
                  <a:srgbClr val="FF0000"/>
                </a:solidFill>
                <a:effectLst>
                  <a:outerShdw blurRad="38100" dist="38100" dir="2700000" algn="tl">
                    <a:srgbClr val="C0C0C0"/>
                  </a:outerShdw>
                </a:effectLst>
                <a:latin typeface="Arial" pitchFamily="34" charset="0"/>
                <a:ea typeface="宋体" pitchFamily="2" charset="-122"/>
              </a:rPr>
              <a:t>中国商周时期刻写在龟甲和牛、羊等兽骨上的文字。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dissolve">
                                      <p:cBhvr>
                                        <p:cTn id="7" dur="500"/>
                                        <p:tgtEl>
                                          <p:spTgt spid="5122"/>
                                        </p:tgtEl>
                                      </p:cBhvr>
                                    </p:animEffect>
                                  </p:childTnLst>
                                </p:cTn>
                              </p:par>
                              <p:par>
                                <p:cTn id="8" presetID="9" presetClass="entr" presetSubtype="0"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dissolve">
                                      <p:cBhvr>
                                        <p:cTn id="10" dur="500"/>
                                        <p:tgtEl>
                                          <p:spTgt spid="512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5135"/>
                                        </p:tgtEl>
                                        <p:attrNameLst>
                                          <p:attrName>style.visibility</p:attrName>
                                        </p:attrNameLst>
                                      </p:cBhvr>
                                      <p:to>
                                        <p:strVal val="visible"/>
                                      </p:to>
                                    </p:set>
                                    <p:animEffect transition="in" filter="dissolve">
                                      <p:cBhvr>
                                        <p:cTn id="16" dur="500"/>
                                        <p:tgtEl>
                                          <p:spTgt spid="5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5"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9394" name="Picture 2" descr="王懿荣">
            <a:extLst>
              <a:ext uri="{FF2B5EF4-FFF2-40B4-BE49-F238E27FC236}">
                <a16:creationId xmlns:a16="http://schemas.microsoft.com/office/drawing/2014/main" id="{EDCC9F67-4D1D-49CE-8D34-60FEDFAA05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2926" b="16101"/>
          <a:stretch>
            <a:fillRect/>
          </a:stretch>
        </p:blipFill>
        <p:spPr bwMode="auto">
          <a:xfrm>
            <a:off x="2905126" y="2262189"/>
            <a:ext cx="4105275" cy="3633787"/>
          </a:xfrm>
          <a:prstGeom prst="rect">
            <a:avLst/>
          </a:prstGeom>
          <a:noFill/>
          <a:ln w="76200">
            <a:solidFill>
              <a:srgbClr val="808000"/>
            </a:solidFill>
            <a:miter lim="800000"/>
          </a:ln>
          <a:effectLst>
            <a:outerShdw dist="89803"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22530" name="Rectangle 11">
            <a:extLst>
              <a:ext uri="{FF2B5EF4-FFF2-40B4-BE49-F238E27FC236}">
                <a16:creationId xmlns:a16="http://schemas.microsoft.com/office/drawing/2014/main" id="{1143022A-388D-4E7D-8279-C4AD35A4D16E}"/>
              </a:ext>
            </a:extLst>
          </p:cNvPr>
          <p:cNvSpPr>
            <a:spLocks noChangeArrowheads="1"/>
          </p:cNvSpPr>
          <p:nvPr/>
        </p:nvSpPr>
        <p:spPr bwMode="auto">
          <a:xfrm>
            <a:off x="2687639" y="844462"/>
            <a:ext cx="68786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b="1">
                <a:solidFill>
                  <a:srgbClr val="000000"/>
                </a:solidFill>
              </a:rPr>
              <a:t>    </a:t>
            </a:r>
            <a:r>
              <a:rPr lang="en-US" altLang="zh-CN" sz="3600" b="1">
                <a:solidFill>
                  <a:srgbClr val="000000"/>
                </a:solidFill>
              </a:rPr>
              <a:t>     </a:t>
            </a:r>
            <a:r>
              <a:rPr lang="en-US" altLang="en-US" sz="3600" b="1">
                <a:solidFill>
                  <a:srgbClr val="000000"/>
                </a:solidFill>
              </a:rPr>
              <a:t>1899</a:t>
            </a:r>
            <a:r>
              <a:rPr lang="zh-CN" altLang="en-US" sz="3600" b="1">
                <a:solidFill>
                  <a:srgbClr val="000000"/>
                </a:solidFill>
              </a:rPr>
              <a:t>年，清朝人王懿荣首次发现甲骨文。</a:t>
            </a:r>
          </a:p>
        </p:txBody>
      </p:sp>
      <p:sp>
        <p:nvSpPr>
          <p:cNvPr id="6148" name="Text Box 10">
            <a:extLst>
              <a:ext uri="{FF2B5EF4-FFF2-40B4-BE49-F238E27FC236}">
                <a16:creationId xmlns:a16="http://schemas.microsoft.com/office/drawing/2014/main" id="{AE9C6181-BB04-4CF2-AE78-16C37960C1F8}"/>
              </a:ext>
            </a:extLst>
          </p:cNvPr>
          <p:cNvSpPr txBox="1">
            <a:spLocks noChangeArrowheads="1"/>
          </p:cNvSpPr>
          <p:nvPr/>
        </p:nvSpPr>
        <p:spPr bwMode="auto">
          <a:xfrm>
            <a:off x="7215189" y="2189164"/>
            <a:ext cx="2497137"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2000">
                <a:solidFill>
                  <a:srgbClr val="FF0000"/>
                </a:solidFill>
                <a:latin typeface="迷你简超粗圆" charset="0"/>
              </a:rPr>
              <a:t>   </a:t>
            </a:r>
            <a:r>
              <a:rPr lang="en-US" altLang="zh-CN" sz="3600">
                <a:solidFill>
                  <a:srgbClr val="FF0000"/>
                </a:solidFill>
                <a:latin typeface="迷你简超粗圆" charset="0"/>
              </a:rPr>
              <a:t>  </a:t>
            </a:r>
            <a:r>
              <a:rPr lang="zh-CN" altLang="en-US" sz="3600">
                <a:solidFill>
                  <a:srgbClr val="FF0000"/>
                </a:solidFill>
                <a:latin typeface="迷你简超粗圆" charset="0"/>
              </a:rPr>
              <a:t>做一个有心人，细心观察、研究自己遇见的事物，是科学研究的开始。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wipe(up)">
                                      <p:cBhvr>
                                        <p:cTn id="7" dur="500"/>
                                        <p:tgtEl>
                                          <p:spTgt spid="5939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blinds(horizontal)">
                                      <p:cBhvr>
                                        <p:cTn id="13"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PhAnim="0">
  <p:cSld>
    <p:spTree>
      <p:nvGrpSpPr>
        <p:cNvPr id="1" name=""/>
        <p:cNvGrpSpPr/>
        <p:nvPr/>
      </p:nvGrpSpPr>
      <p:grpSpPr>
        <a:xfrm>
          <a:off x="0" y="0"/>
          <a:ext cx="0" cy="0"/>
        </a:xfrm>
      </p:grpSpPr>
      <p:sp>
        <p:nvSpPr>
          <p:cNvPr id="23553" name="矩形 17">
            <a:extLst>
              <a:ext uri="{FF2B5EF4-FFF2-40B4-BE49-F238E27FC236}">
                <a16:creationId xmlns:a16="http://schemas.microsoft.com/office/drawing/2014/main" id="{32010B47-145F-431C-BFCC-905C297D12C1}"/>
              </a:ext>
            </a:extLst>
          </p:cNvPr>
          <p:cNvSpPr>
            <a:spLocks noChangeArrowheads="1"/>
          </p:cNvSpPr>
          <p:nvPr/>
        </p:nvSpPr>
        <p:spPr bwMode="auto">
          <a:xfrm>
            <a:off x="2354263" y="571501"/>
            <a:ext cx="163512" cy="168275"/>
          </a:xfrm>
          <a:prstGeom prst="rect">
            <a:avLst/>
          </a:prstGeom>
          <a:solidFill>
            <a:srgbClr val="008080">
              <a:alpha val="5098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215900" rIns="179705" bIns="0"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pPr>
            <a:endParaRPr lang="zh-CN" altLang="zh-CN" sz="400">
              <a:solidFill>
                <a:srgbClr val="FFFFFF"/>
              </a:solidFill>
            </a:endParaRPr>
          </a:p>
        </p:txBody>
      </p:sp>
      <p:sp>
        <p:nvSpPr>
          <p:cNvPr id="23554" name="矩形 7">
            <a:extLst>
              <a:ext uri="{FF2B5EF4-FFF2-40B4-BE49-F238E27FC236}">
                <a16:creationId xmlns:a16="http://schemas.microsoft.com/office/drawing/2014/main" id="{178D3C76-EA87-496C-872A-6D25D3D42ED6}"/>
              </a:ext>
            </a:extLst>
          </p:cNvPr>
          <p:cNvSpPr>
            <a:spLocks noChangeArrowheads="1"/>
          </p:cNvSpPr>
          <p:nvPr/>
        </p:nvSpPr>
        <p:spPr bwMode="auto">
          <a:xfrm>
            <a:off x="2481263" y="333375"/>
            <a:ext cx="3092450" cy="762000"/>
          </a:xfrm>
          <a:custGeom>
            <a:gdLst>
              <a:gd name="T0" fmla="*/ 0 w 2520280"/>
              <a:gd name="T1" fmla="*/ 1872208 h 1872208"/>
              <a:gd name="T2" fmla="*/ 2520280 w 2520280"/>
              <a:gd name="T3" fmla="*/ 1872208 h 1872208"/>
              <a:gd name="T4" fmla="*/ 0 w 2520280"/>
              <a:gd name="T5" fmla="*/ 1872208 h 1872208"/>
              <a:gd name="T6" fmla="*/ 0 w 2520280"/>
              <a:gd name="T7" fmla="*/ 0 h 1872208"/>
              <a:gd name="T8" fmla="*/ 916 w 2520280"/>
              <a:gd name="T9" fmla="*/ 0 h 1872208"/>
              <a:gd name="T10" fmla="*/ 0 w 2520280"/>
              <a:gd name="T11" fmla="*/ 0 h 1872208"/>
            </a:gdLst>
            <a:cxnLst>
              <a:cxn ang="0">
                <a:pos x="T0" y="T1"/>
              </a:cxn>
              <a:cxn ang="0">
                <a:pos x="T2" y="T3"/>
              </a:cxn>
              <a:cxn ang="0">
                <a:pos x="T4" y="T5"/>
              </a:cxn>
              <a:cxn ang="0">
                <a:pos x="T6" y="T7"/>
              </a:cxn>
              <a:cxn ang="0">
                <a:pos x="T8" y="T9"/>
              </a:cxn>
              <a:cxn ang="0">
                <a:pos x="T10" y="T11"/>
              </a:cxn>
            </a:cxnLst>
            <a:rect l="0" t="0"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rgbClr val="DDDDDD"/>
            </a:solidFill>
            <a:miter lim="800000"/>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en-US">
              <a:solidFill>
                <a:srgbClr val="000000"/>
              </a:solidFill>
            </a:endParaRPr>
          </a:p>
        </p:txBody>
      </p:sp>
      <p:sp>
        <p:nvSpPr>
          <p:cNvPr id="23555" name="Rectangle 22">
            <a:extLst>
              <a:ext uri="{FF2B5EF4-FFF2-40B4-BE49-F238E27FC236}">
                <a16:creationId xmlns:a16="http://schemas.microsoft.com/office/drawing/2014/main" id="{E86039F2-D964-44C3-9351-BD83D5F80091}"/>
              </a:ext>
            </a:extLst>
          </p:cNvPr>
          <p:cNvSpPr>
            <a:spLocks noChangeArrowheads="1"/>
          </p:cNvSpPr>
          <p:nvPr/>
        </p:nvSpPr>
        <p:spPr bwMode="auto">
          <a:xfrm>
            <a:off x="2997200" y="4651376"/>
            <a:ext cx="181822"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sz="3200">
              <a:solidFill>
                <a:srgbClr val="000000"/>
              </a:solidFill>
            </a:endParaRPr>
          </a:p>
        </p:txBody>
      </p:sp>
      <p:sp>
        <p:nvSpPr>
          <p:cNvPr id="23556" name="文本框 6151">
            <a:extLst>
              <a:ext uri="{FF2B5EF4-FFF2-40B4-BE49-F238E27FC236}">
                <a16:creationId xmlns:a16="http://schemas.microsoft.com/office/drawing/2014/main" id="{71DF9592-D228-436D-8B33-DD5ECA20E8A0}"/>
              </a:ext>
            </a:extLst>
          </p:cNvPr>
          <p:cNvSpPr txBox="1">
            <a:spLocks noChangeArrowheads="1"/>
          </p:cNvSpPr>
          <p:nvPr/>
        </p:nvSpPr>
        <p:spPr bwMode="auto">
          <a:xfrm>
            <a:off x="2590801" y="381001"/>
            <a:ext cx="3381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2800" b="1">
                <a:solidFill>
                  <a:srgbClr val="006666"/>
                </a:solidFill>
                <a:latin typeface="微软雅黑" pitchFamily="34" charset="-122"/>
                <a:ea typeface="微软雅黑" pitchFamily="34" charset="-122"/>
                <a:sym typeface="宋体" pitchFamily="2" charset="-122"/>
              </a:rPr>
              <a:t>2.</a:t>
            </a:r>
            <a:r>
              <a:rPr lang="zh-CN" altLang="en-US" sz="2800" b="1">
                <a:solidFill>
                  <a:srgbClr val="006666"/>
                </a:solidFill>
                <a:latin typeface="微软雅黑" pitchFamily="34" charset="-122"/>
                <a:ea typeface="微软雅黑" pitchFamily="34" charset="-122"/>
                <a:sym typeface="宋体" pitchFamily="2" charset="-122"/>
              </a:rPr>
              <a:t>甲骨文的造字特点</a:t>
            </a:r>
          </a:p>
        </p:txBody>
      </p:sp>
      <p:sp>
        <p:nvSpPr>
          <p:cNvPr id="23557" name="Rectangle 7">
            <a:extLst>
              <a:ext uri="{FF2B5EF4-FFF2-40B4-BE49-F238E27FC236}">
                <a16:creationId xmlns:a16="http://schemas.microsoft.com/office/drawing/2014/main" id="{90B262A4-7E83-4BFB-8118-3695F949A650}"/>
              </a:ext>
            </a:extLst>
          </p:cNvPr>
          <p:cNvSpPr>
            <a:spLocks noChangeArrowheads="1"/>
          </p:cNvSpPr>
          <p:nvPr/>
        </p:nvSpPr>
        <p:spPr bwMode="auto">
          <a:xfrm>
            <a:off x="1524000" y="1981200"/>
            <a:ext cx="88392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000000"/>
                </a:solidFill>
                <a:latin typeface="黑体" pitchFamily="49" charset="-122"/>
                <a:ea typeface="黑体" panose="02010609060101010101" pitchFamily="49" charset="-122"/>
              </a:rPr>
              <a:t>（</a:t>
            </a:r>
            <a:r>
              <a:rPr lang="en-US" altLang="zh-CN" sz="3600" b="1">
                <a:solidFill>
                  <a:srgbClr val="000000"/>
                </a:solidFill>
                <a:latin typeface="黑体" pitchFamily="49" charset="-122"/>
                <a:ea typeface="黑体" panose="02010609060101010101" pitchFamily="49" charset="-122"/>
              </a:rPr>
              <a:t>1</a:t>
            </a:r>
            <a:r>
              <a:rPr lang="zh-CN" altLang="en-US" sz="3600" b="1">
                <a:solidFill>
                  <a:srgbClr val="000000"/>
                </a:solidFill>
                <a:latin typeface="黑体" pitchFamily="49" charset="-122"/>
                <a:ea typeface="黑体" panose="02010609060101010101" pitchFamily="49" charset="-122"/>
              </a:rPr>
              <a:t>）甲骨文使用的象形、指事、会意、形声等多种造字方法。</a:t>
            </a:r>
            <a:r>
              <a:rPr lang="zh-CN" altLang="en-US" sz="3600" b="1" u="sng">
                <a:solidFill>
                  <a:srgbClr val="000000"/>
                </a:solidFill>
                <a:latin typeface="黑体" pitchFamily="49" charset="-122"/>
                <a:ea typeface="黑体" panose="02010609060101010101" pitchFamily="49" charset="-122"/>
              </a:rPr>
              <a:t>     </a:t>
            </a:r>
            <a:r>
              <a:rPr lang="zh-CN" altLang="en-US" sz="3600" b="1">
                <a:solidFill>
                  <a:srgbClr val="000000"/>
                </a:solidFill>
                <a:latin typeface="黑体" pitchFamily="49" charset="-122"/>
                <a:ea typeface="黑体" panose="02010609060101010101" pitchFamily="49" charset="-122"/>
              </a:rPr>
              <a:t>是最原始的造字方法，用图形、线条把物体的</a:t>
            </a:r>
            <a:r>
              <a:rPr lang="zh-CN" altLang="en-US" sz="3600" b="1" u="sng">
                <a:solidFill>
                  <a:srgbClr val="000000"/>
                </a:solidFill>
                <a:latin typeface="黑体" pitchFamily="49" charset="-122"/>
                <a:ea typeface="黑体" panose="02010609060101010101" pitchFamily="49" charset="-122"/>
              </a:rPr>
              <a:t>     </a:t>
            </a:r>
            <a:r>
              <a:rPr lang="zh-CN" altLang="en-US" sz="3600" b="1">
                <a:solidFill>
                  <a:srgbClr val="000000"/>
                </a:solidFill>
                <a:latin typeface="黑体" pitchFamily="49" charset="-122"/>
                <a:ea typeface="黑体" panose="02010609060101010101" pitchFamily="49" charset="-122"/>
              </a:rPr>
              <a:t>特征勾画出来。</a:t>
            </a:r>
          </a:p>
          <a:p>
            <a:pPr fontAlgn="base">
              <a:spcBef>
                <a:spcPct val="0"/>
              </a:spcBef>
              <a:spcAft>
                <a:spcPct val="0"/>
              </a:spcAft>
            </a:pPr>
            <a:r>
              <a:rPr lang="zh-CN" altLang="en-US" sz="3600" b="1">
                <a:solidFill>
                  <a:srgbClr val="000000"/>
                </a:solidFill>
                <a:latin typeface="黑体" pitchFamily="49" charset="-122"/>
                <a:ea typeface="黑体" panose="02010609060101010101" pitchFamily="49" charset="-122"/>
              </a:rPr>
              <a:t>（</a:t>
            </a:r>
            <a:r>
              <a:rPr lang="en-US" altLang="zh-CN" sz="3600" b="1">
                <a:solidFill>
                  <a:srgbClr val="000000"/>
                </a:solidFill>
                <a:latin typeface="黑体" pitchFamily="49" charset="-122"/>
                <a:ea typeface="黑体" panose="02010609060101010101" pitchFamily="49" charset="-122"/>
              </a:rPr>
              <a:t>2</a:t>
            </a:r>
            <a:r>
              <a:rPr lang="zh-CN" altLang="en-US" sz="3600" b="1">
                <a:solidFill>
                  <a:srgbClr val="000000"/>
                </a:solidFill>
                <a:latin typeface="黑体" pitchFamily="49" charset="-122"/>
                <a:ea typeface="黑体" panose="02010609060101010101" pitchFamily="49" charset="-122"/>
              </a:rPr>
              <a:t>）甲骨文已经具备了</a:t>
            </a:r>
            <a:r>
              <a:rPr lang="zh-CN" altLang="en-US" sz="3600" b="1" u="sng">
                <a:solidFill>
                  <a:srgbClr val="000000"/>
                </a:solidFill>
                <a:latin typeface="黑体" pitchFamily="49" charset="-122"/>
                <a:ea typeface="黑体" panose="02010609060101010101" pitchFamily="49" charset="-122"/>
              </a:rPr>
              <a:t>     </a:t>
            </a:r>
            <a:r>
              <a:rPr lang="zh-CN" altLang="en-US" sz="3600" b="1">
                <a:solidFill>
                  <a:srgbClr val="000000"/>
                </a:solidFill>
                <a:latin typeface="黑体" pitchFamily="49" charset="-122"/>
                <a:ea typeface="黑体" panose="02010609060101010101" pitchFamily="49" charset="-122"/>
              </a:rPr>
              <a:t>的基本结构，很多字体至今仍在使用，是</a:t>
            </a:r>
            <a:r>
              <a:rPr lang="zh-CN" altLang="en-US" sz="3600" b="1" u="sng">
                <a:solidFill>
                  <a:srgbClr val="000000"/>
                </a:solidFill>
                <a:latin typeface="黑体" pitchFamily="49" charset="-122"/>
                <a:ea typeface="黑体" panose="02010609060101010101" pitchFamily="49" charset="-122"/>
              </a:rPr>
              <a:t>    </a:t>
            </a:r>
            <a:r>
              <a:rPr lang="zh-CN" altLang="en-US" sz="3600" b="1">
                <a:solidFill>
                  <a:srgbClr val="000000"/>
                </a:solidFill>
                <a:latin typeface="黑体" pitchFamily="49" charset="-122"/>
                <a:ea typeface="黑体" panose="02010609060101010101" pitchFamily="49" charset="-122"/>
              </a:rPr>
              <a:t>形成与发展的重要阶段。</a:t>
            </a:r>
          </a:p>
        </p:txBody>
      </p:sp>
      <p:sp>
        <p:nvSpPr>
          <p:cNvPr id="23558" name="TextBox 2">
            <a:extLst>
              <a:ext uri="{FF2B5EF4-FFF2-40B4-BE49-F238E27FC236}">
                <a16:creationId xmlns:a16="http://schemas.microsoft.com/office/drawing/2014/main" id="{7B93AF54-23A3-491E-92EC-E77A83E1543F}"/>
              </a:ext>
            </a:extLst>
          </p:cNvPr>
          <p:cNvSpPr txBox="1">
            <a:spLocks noChangeArrowheads="1"/>
          </p:cNvSpPr>
          <p:nvPr/>
        </p:nvSpPr>
        <p:spPr bwMode="auto">
          <a:xfrm>
            <a:off x="1524000" y="9144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FF0000"/>
                </a:solidFill>
                <a:latin typeface="宋体" pitchFamily="2" charset="-122"/>
              </a:rPr>
              <a:t>▲知识填空：</a:t>
            </a:r>
            <a:endParaRPr lang="en-US" altLang="zh-CN" sz="2800" b="1">
              <a:solidFill>
                <a:srgbClr val="FF0000"/>
              </a:solidFill>
              <a:latin typeface="宋体" pitchFamily="2" charset="-122"/>
            </a:endParaRPr>
          </a:p>
          <a:p>
            <a:pPr fontAlgn="base">
              <a:spcBef>
                <a:spcPct val="0"/>
              </a:spcBef>
              <a:spcAft>
                <a:spcPct val="0"/>
              </a:spcAft>
            </a:pPr>
            <a:r>
              <a:rPr lang="zh-CN" altLang="en-US" sz="2800" b="1">
                <a:solidFill>
                  <a:srgbClr val="000066"/>
                </a:solidFill>
                <a:latin typeface="宋体" pitchFamily="2" charset="-122"/>
              </a:rPr>
              <a:t>  快速阅读课本</a:t>
            </a:r>
            <a:r>
              <a:rPr lang="en-US" altLang="zh-CN" sz="2800" b="1">
                <a:solidFill>
                  <a:srgbClr val="000066"/>
                </a:solidFill>
                <a:latin typeface="宋体" pitchFamily="2" charset="-122"/>
              </a:rPr>
              <a:t>P25</a:t>
            </a:r>
            <a:r>
              <a:rPr lang="zh-CN" altLang="en-US" sz="2800" b="1">
                <a:solidFill>
                  <a:srgbClr val="000066"/>
                </a:solidFill>
                <a:latin typeface="宋体" pitchFamily="2" charset="-122"/>
              </a:rPr>
              <a:t>，标画出知识点并完成填空</a:t>
            </a:r>
          </a:p>
        </p:txBody>
      </p:sp>
      <p:sp>
        <p:nvSpPr>
          <p:cNvPr id="14" name="矩形 13">
            <a:extLst>
              <a:ext uri="{FF2B5EF4-FFF2-40B4-BE49-F238E27FC236}">
                <a16:creationId xmlns:a16="http://schemas.microsoft.com/office/drawing/2014/main" id="{ED481CEF-126F-441E-8D58-C0E19AF78891}"/>
              </a:ext>
            </a:extLst>
          </p:cNvPr>
          <p:cNvSpPr/>
          <p:nvPr/>
        </p:nvSpPr>
        <p:spPr>
          <a:xfrm>
            <a:off x="5867400" y="2514600"/>
            <a:ext cx="838200" cy="560388"/>
          </a:xfrm>
          <a:prstGeom prst="rect">
            <a:avLst/>
          </a:prstGeom>
          <a:solidFill>
            <a:srgbClr val="FFFF00"/>
          </a:solidFill>
        </p:spPr>
        <p:txBody>
          <a:bodyPr>
            <a:spAutoFit/>
          </a:bodyPr>
          <a:lstStyle/>
          <a:p>
            <a:pPr algn="ctr" fontAlgn="base">
              <a:lnSpc>
                <a:spcPct val="150000"/>
              </a:lnSpc>
              <a:spcBef>
                <a:spcPct val="0"/>
              </a:spcBef>
              <a:tabLst>
                <a:tab pos="1000125"/>
              </a:tabLst>
              <a:defRPr/>
            </a:pPr>
            <a:r>
              <a:rPr lang="zh-CN" altLang="en-US" sz="2400" b="1">
                <a:solidFill>
                  <a:srgbClr val="FF0000"/>
                </a:solidFill>
                <a:latin typeface="黑体" pitchFamily="49" charset="-122"/>
                <a:ea typeface="黑体" panose="02010609060101010101" pitchFamily="49" charset="-122"/>
              </a:rPr>
              <a:t>象形</a:t>
            </a:r>
            <a:endParaRPr lang="zh-CN" altLang="en-US" sz="2400" b="1" kern="100">
              <a:solidFill>
                <a:srgbClr val="FF0000"/>
              </a:solidFill>
              <a:latin typeface="黑体" pitchFamily="49" charset="-122"/>
              <a:ea typeface="黑体" panose="02010609060101010101" pitchFamily="49" charset="-122"/>
              <a:cs typeface="Times New Roman" panose="02020603050405020304" pitchFamily="18" charset="0"/>
            </a:endParaRPr>
          </a:p>
        </p:txBody>
      </p:sp>
      <p:sp>
        <p:nvSpPr>
          <p:cNvPr id="15" name="矩形 14">
            <a:extLst>
              <a:ext uri="{FF2B5EF4-FFF2-40B4-BE49-F238E27FC236}">
                <a16:creationId xmlns:a16="http://schemas.microsoft.com/office/drawing/2014/main" id="{06D65E2C-D6DF-45B8-8345-E488450EE07B}"/>
              </a:ext>
            </a:extLst>
          </p:cNvPr>
          <p:cNvSpPr>
            <a:spLocks noChangeArrowheads="1"/>
          </p:cNvSpPr>
          <p:nvPr/>
        </p:nvSpPr>
        <p:spPr bwMode="auto">
          <a:xfrm>
            <a:off x="7772401" y="3124201"/>
            <a:ext cx="803275" cy="4619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400" b="1">
                <a:solidFill>
                  <a:srgbClr val="FF0000"/>
                </a:solidFill>
                <a:latin typeface="黑体" pitchFamily="49" charset="-122"/>
                <a:ea typeface="黑体" panose="02010609060101010101" pitchFamily="49" charset="-122"/>
              </a:rPr>
              <a:t>外形</a:t>
            </a:r>
            <a:endParaRPr lang="zh-CN" altLang="en-US" sz="2400">
              <a:solidFill>
                <a:srgbClr val="FF0000"/>
              </a:solidFill>
            </a:endParaRPr>
          </a:p>
        </p:txBody>
      </p:sp>
      <p:sp>
        <p:nvSpPr>
          <p:cNvPr id="16" name="矩形 15">
            <a:extLst>
              <a:ext uri="{FF2B5EF4-FFF2-40B4-BE49-F238E27FC236}">
                <a16:creationId xmlns:a16="http://schemas.microsoft.com/office/drawing/2014/main" id="{9D15FB78-7A90-43D8-AB25-EF4F0D83C697}"/>
              </a:ext>
            </a:extLst>
          </p:cNvPr>
          <p:cNvSpPr>
            <a:spLocks noChangeArrowheads="1"/>
          </p:cNvSpPr>
          <p:nvPr/>
        </p:nvSpPr>
        <p:spPr bwMode="auto">
          <a:xfrm>
            <a:off x="6629401" y="4267201"/>
            <a:ext cx="803275" cy="4619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400" b="1">
                <a:solidFill>
                  <a:srgbClr val="FF0000"/>
                </a:solidFill>
                <a:latin typeface="黑体" pitchFamily="49" charset="-122"/>
                <a:ea typeface="黑体" panose="02010609060101010101" pitchFamily="49" charset="-122"/>
              </a:rPr>
              <a:t>汉字</a:t>
            </a:r>
            <a:endParaRPr lang="zh-CN" altLang="en-US" sz="2400">
              <a:solidFill>
                <a:srgbClr val="FF0000"/>
              </a:solidFill>
            </a:endParaRPr>
          </a:p>
        </p:txBody>
      </p:sp>
      <p:sp>
        <p:nvSpPr>
          <p:cNvPr id="18" name="矩形 17">
            <a:extLst>
              <a:ext uri="{FF2B5EF4-FFF2-40B4-BE49-F238E27FC236}">
                <a16:creationId xmlns:a16="http://schemas.microsoft.com/office/drawing/2014/main" id="{6C4E9325-F332-406B-8C65-538E5A7C82B7}"/>
              </a:ext>
            </a:extLst>
          </p:cNvPr>
          <p:cNvSpPr>
            <a:spLocks noChangeArrowheads="1"/>
          </p:cNvSpPr>
          <p:nvPr/>
        </p:nvSpPr>
        <p:spPr bwMode="auto">
          <a:xfrm>
            <a:off x="7239001" y="4800601"/>
            <a:ext cx="803275" cy="4619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400" b="1">
                <a:solidFill>
                  <a:srgbClr val="FF0000"/>
                </a:solidFill>
                <a:latin typeface="黑体" pitchFamily="49" charset="-122"/>
                <a:ea typeface="黑体" panose="02010609060101010101" pitchFamily="49" charset="-122"/>
              </a:rPr>
              <a:t>汉字</a:t>
            </a:r>
            <a:endParaRPr lang="zh-CN" altLang="en-US" sz="24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P spid="18" grpId="3"/>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1442" name="Picture 2" descr="文字4">
            <a:extLst>
              <a:ext uri="{FF2B5EF4-FFF2-40B4-BE49-F238E27FC236}">
                <a16:creationId xmlns:a16="http://schemas.microsoft.com/office/drawing/2014/main" id="{3E8B466E-077E-4AC2-BEE8-DA2CA0E22F95}"/>
              </a:ext>
            </a:extLst>
          </p:cNvPr>
          <p:cNvPicPr>
            <a:picLocks noChangeAspect="1" noChangeArrowheads="1"/>
          </p:cNvPicPr>
          <p:nvPr/>
        </p:nvPicPr>
        <p:blipFill>
          <a:blip r:embed="rId2">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bwMode="auto">
          <a:xfrm>
            <a:off x="2281238" y="1335089"/>
            <a:ext cx="7334250"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8" name="Text Box 4">
            <a:extLst>
              <a:ext uri="{FF2B5EF4-FFF2-40B4-BE49-F238E27FC236}">
                <a16:creationId xmlns:a16="http://schemas.microsoft.com/office/drawing/2014/main" id="{CC23EEE5-9B8D-4EA2-BDCC-82C8C80A0F00}"/>
              </a:ext>
            </a:extLst>
          </p:cNvPr>
          <p:cNvSpPr txBox="1">
            <a:spLocks noChangeArrowheads="1"/>
          </p:cNvSpPr>
          <p:nvPr/>
        </p:nvSpPr>
        <p:spPr bwMode="auto">
          <a:xfrm>
            <a:off x="2565400" y="836614"/>
            <a:ext cx="6781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200" b="1">
                <a:solidFill>
                  <a:srgbClr val="0000FF"/>
                </a:solidFill>
              </a:rPr>
              <a:t>猜一猜，以下甲骨文字是什么意思？</a:t>
            </a:r>
          </a:p>
        </p:txBody>
      </p:sp>
      <p:pic>
        <p:nvPicPr>
          <p:cNvPr id="61446" name="Picture 6" descr="c2">
            <a:extLst>
              <a:ext uri="{FF2B5EF4-FFF2-40B4-BE49-F238E27FC236}">
                <a16:creationId xmlns:a16="http://schemas.microsoft.com/office/drawing/2014/main" id="{BD1B5B5D-F232-4339-B350-8875C02F5F0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97151" y="3570289"/>
            <a:ext cx="1590675"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7" name="Picture 7" descr="c2">
            <a:extLst>
              <a:ext uri="{FF2B5EF4-FFF2-40B4-BE49-F238E27FC236}">
                <a16:creationId xmlns:a16="http://schemas.microsoft.com/office/drawing/2014/main" id="{63980E9A-8E21-468F-A721-0BBB8B719A3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65863" y="3887788"/>
            <a:ext cx="16764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8" name="AutoShape 8">
            <a:extLst>
              <a:ext uri="{FF2B5EF4-FFF2-40B4-BE49-F238E27FC236}">
                <a16:creationId xmlns:a16="http://schemas.microsoft.com/office/drawing/2014/main" id="{E7F7A965-3FE3-4C1A-93BC-20DDBBF99BEC}"/>
              </a:ext>
            </a:extLst>
          </p:cNvPr>
          <p:cNvSpPr>
            <a:spLocks noChangeArrowheads="1"/>
          </p:cNvSpPr>
          <p:nvPr/>
        </p:nvSpPr>
        <p:spPr bwMode="auto">
          <a:xfrm>
            <a:off x="4232275" y="4414838"/>
            <a:ext cx="533400" cy="381000"/>
          </a:xfrm>
          <a:prstGeom prst="leftRightArrow">
            <a:avLst>
              <a:gd name="adj1" fmla="val 50000"/>
              <a:gd name="adj2" fmla="val 28000"/>
            </a:avLst>
          </a:prstGeom>
          <a:solidFill>
            <a:srgbClr val="FF99CC"/>
          </a:solid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00"/>
              </a:solidFill>
            </a:endParaRPr>
          </a:p>
        </p:txBody>
      </p:sp>
      <p:pic>
        <p:nvPicPr>
          <p:cNvPr id="61449" name="Picture 9" descr="车">
            <a:extLst>
              <a:ext uri="{FF2B5EF4-FFF2-40B4-BE49-F238E27FC236}">
                <a16:creationId xmlns:a16="http://schemas.microsoft.com/office/drawing/2014/main" id="{7155E89D-83B4-4B56-9CCC-1D41463DBA47}"/>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765676" y="3729038"/>
            <a:ext cx="1414463" cy="172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0" name="AutoShape 10">
            <a:extLst>
              <a:ext uri="{FF2B5EF4-FFF2-40B4-BE49-F238E27FC236}">
                <a16:creationId xmlns:a16="http://schemas.microsoft.com/office/drawing/2014/main" id="{9CA98DB1-B4D6-4C07-9A14-26B1F2520809}"/>
              </a:ext>
            </a:extLst>
          </p:cNvPr>
          <p:cNvSpPr>
            <a:spLocks noChangeArrowheads="1"/>
          </p:cNvSpPr>
          <p:nvPr/>
        </p:nvSpPr>
        <p:spPr bwMode="auto">
          <a:xfrm>
            <a:off x="7799388" y="4419600"/>
            <a:ext cx="533400" cy="381000"/>
          </a:xfrm>
          <a:prstGeom prst="leftRightArrow">
            <a:avLst>
              <a:gd name="adj1" fmla="val 50000"/>
              <a:gd name="adj2" fmla="val 28000"/>
            </a:avLst>
          </a:prstGeom>
          <a:solidFill>
            <a:srgbClr val="FF99CC"/>
          </a:solid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00"/>
              </a:solidFill>
            </a:endParaRPr>
          </a:p>
        </p:txBody>
      </p:sp>
      <p:pic>
        <p:nvPicPr>
          <p:cNvPr id="61451" name="Picture 11" descr="衣">
            <a:extLst>
              <a:ext uri="{FF2B5EF4-FFF2-40B4-BE49-F238E27FC236}">
                <a16:creationId xmlns:a16="http://schemas.microsoft.com/office/drawing/2014/main" id="{717B5117-6661-4B86-9BC2-F35929E9EB56}"/>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312151" y="3870326"/>
            <a:ext cx="1452563"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2" name="Text Box 12">
            <a:extLst>
              <a:ext uri="{FF2B5EF4-FFF2-40B4-BE49-F238E27FC236}">
                <a16:creationId xmlns:a16="http://schemas.microsoft.com/office/drawing/2014/main" id="{D37699E3-563A-4ABD-8973-B726AC4DDAAD}"/>
              </a:ext>
            </a:extLst>
          </p:cNvPr>
          <p:cNvSpPr txBox="1">
            <a:spLocks noChangeArrowheads="1"/>
          </p:cNvSpPr>
          <p:nvPr/>
        </p:nvSpPr>
        <p:spPr bwMode="auto">
          <a:xfrm>
            <a:off x="2997200" y="5595938"/>
            <a:ext cx="838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a:solidFill>
                  <a:srgbClr val="FF3300"/>
                </a:solidFill>
                <a:ea typeface="迷你简雪峰" pitchFamily="49" charset="-122"/>
              </a:rPr>
              <a:t>车</a:t>
            </a:r>
          </a:p>
        </p:txBody>
      </p:sp>
      <p:sp>
        <p:nvSpPr>
          <p:cNvPr id="61453" name="Text Box 13">
            <a:extLst>
              <a:ext uri="{FF2B5EF4-FFF2-40B4-BE49-F238E27FC236}">
                <a16:creationId xmlns:a16="http://schemas.microsoft.com/office/drawing/2014/main" id="{F4D44649-4903-4AEA-881C-A037DE091CC5}"/>
              </a:ext>
            </a:extLst>
          </p:cNvPr>
          <p:cNvSpPr txBox="1">
            <a:spLocks noChangeArrowheads="1"/>
          </p:cNvSpPr>
          <p:nvPr/>
        </p:nvSpPr>
        <p:spPr bwMode="auto">
          <a:xfrm>
            <a:off x="6837363" y="5516563"/>
            <a:ext cx="914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3600">
                <a:solidFill>
                  <a:srgbClr val="FF3300"/>
                </a:solidFill>
                <a:ea typeface="迷你简雪峰" pitchFamily="49" charset="-122"/>
              </a:rPr>
              <a:t>衣</a:t>
            </a:r>
          </a:p>
        </p:txBody>
      </p:sp>
      <p:sp>
        <p:nvSpPr>
          <p:cNvPr id="61456" name="Rectangle 16">
            <a:extLst>
              <a:ext uri="{FF2B5EF4-FFF2-40B4-BE49-F238E27FC236}">
                <a16:creationId xmlns:a16="http://schemas.microsoft.com/office/drawing/2014/main" id="{F5C76866-BAF1-42EC-B22A-0542FE0573EF}"/>
              </a:ext>
            </a:extLst>
          </p:cNvPr>
          <p:cNvSpPr>
            <a:spLocks noChangeArrowheads="1"/>
          </p:cNvSpPr>
          <p:nvPr/>
        </p:nvSpPr>
        <p:spPr bwMode="auto">
          <a:xfrm>
            <a:off x="2998788" y="2984500"/>
            <a:ext cx="590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3300"/>
                </a:solidFill>
                <a:ea typeface="迷你简雪峰" pitchFamily="49" charset="-122"/>
              </a:rPr>
              <a:t>人</a:t>
            </a:r>
          </a:p>
        </p:txBody>
      </p:sp>
      <p:sp>
        <p:nvSpPr>
          <p:cNvPr id="61457" name="Rectangle 17">
            <a:extLst>
              <a:ext uri="{FF2B5EF4-FFF2-40B4-BE49-F238E27FC236}">
                <a16:creationId xmlns:a16="http://schemas.microsoft.com/office/drawing/2014/main" id="{8C9B2233-831B-4969-8336-13E2FCA8BE9A}"/>
              </a:ext>
            </a:extLst>
          </p:cNvPr>
          <p:cNvSpPr>
            <a:spLocks noChangeArrowheads="1"/>
          </p:cNvSpPr>
          <p:nvPr/>
        </p:nvSpPr>
        <p:spPr bwMode="auto">
          <a:xfrm>
            <a:off x="4656138" y="2984500"/>
            <a:ext cx="590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3300"/>
                </a:solidFill>
                <a:ea typeface="迷你简雪峰" pitchFamily="49" charset="-122"/>
              </a:rPr>
              <a:t>牛</a:t>
            </a:r>
          </a:p>
        </p:txBody>
      </p:sp>
      <p:sp>
        <p:nvSpPr>
          <p:cNvPr id="61458" name="Rectangle 18">
            <a:extLst>
              <a:ext uri="{FF2B5EF4-FFF2-40B4-BE49-F238E27FC236}">
                <a16:creationId xmlns:a16="http://schemas.microsoft.com/office/drawing/2014/main" id="{7CAF889D-C434-45E5-B57F-02EB2DE74D12}"/>
              </a:ext>
            </a:extLst>
          </p:cNvPr>
          <p:cNvSpPr>
            <a:spLocks noChangeArrowheads="1"/>
          </p:cNvSpPr>
          <p:nvPr/>
        </p:nvSpPr>
        <p:spPr bwMode="auto">
          <a:xfrm>
            <a:off x="6672263" y="2984500"/>
            <a:ext cx="590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3300"/>
                </a:solidFill>
                <a:ea typeface="迷你简雪峰" pitchFamily="49" charset="-122"/>
              </a:rPr>
              <a:t>水</a:t>
            </a:r>
          </a:p>
        </p:txBody>
      </p:sp>
      <p:sp>
        <p:nvSpPr>
          <p:cNvPr id="61459" name="Rectangle 19">
            <a:extLst>
              <a:ext uri="{FF2B5EF4-FFF2-40B4-BE49-F238E27FC236}">
                <a16:creationId xmlns:a16="http://schemas.microsoft.com/office/drawing/2014/main" id="{569DA0C7-DBB4-48C7-A832-4E6E53531945}"/>
              </a:ext>
            </a:extLst>
          </p:cNvPr>
          <p:cNvSpPr>
            <a:spLocks noChangeArrowheads="1"/>
          </p:cNvSpPr>
          <p:nvPr/>
        </p:nvSpPr>
        <p:spPr bwMode="auto">
          <a:xfrm>
            <a:off x="8402638" y="2913064"/>
            <a:ext cx="5905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FF3300"/>
                </a:solidFill>
                <a:ea typeface="迷你简雪峰" pitchFamily="49" charset="-122"/>
              </a:rPr>
              <a:t>日</a:t>
            </a:r>
          </a:p>
        </p:txBody>
      </p:sp>
      <p:sp>
        <p:nvSpPr>
          <p:cNvPr id="61460" name="Text Box 20" descr="14">
            <a:extLst>
              <a:ext uri="{FF2B5EF4-FFF2-40B4-BE49-F238E27FC236}">
                <a16:creationId xmlns:a16="http://schemas.microsoft.com/office/drawing/2014/main" id="{71DFFAF1-86FB-4312-9763-BD0E46EACA18}"/>
              </a:ext>
            </a:extLst>
          </p:cNvPr>
          <p:cNvSpPr txBox="1">
            <a:spLocks noChangeArrowheads="1"/>
          </p:cNvSpPr>
          <p:nvPr/>
        </p:nvSpPr>
        <p:spPr bwMode="auto">
          <a:xfrm>
            <a:off x="9363830" y="1411289"/>
            <a:ext cx="677108" cy="1323439"/>
          </a:xfrm>
          <a:prstGeom prst="rect">
            <a:avLst/>
          </a:prstGeom>
          <a:blipFill dpi="0" rotWithShape="1">
            <a:blip r:embed="rId7"/>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a:solidFill>
                  <a:srgbClr val="FFFFFF"/>
                </a:solidFill>
              </a:rPr>
              <a:t>象形字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wipe(up)">
                                      <p:cBhvr>
                                        <p:cTn id="7" dur="500"/>
                                        <p:tgtEl>
                                          <p:spTgt spid="6144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4" nodeType="clickEffect">
                                  <p:stCondLst>
                                    <p:cond delay="0"/>
                                  </p:stCondLst>
                                  <p:childTnLst>
                                    <p:set>
                                      <p:cBhvr>
                                        <p:cTn id="12" dur="1" fill="hold">
                                          <p:stCondLst>
                                            <p:cond delay="0"/>
                                          </p:stCondLst>
                                        </p:cTn>
                                        <p:tgtEl>
                                          <p:spTgt spid="61456"/>
                                        </p:tgtEl>
                                        <p:attrNameLst>
                                          <p:attrName>style.visibility</p:attrName>
                                        </p:attrNameLst>
                                      </p:cBhvr>
                                      <p:to>
                                        <p:strVal val="visible"/>
                                      </p:to>
                                    </p:set>
                                    <p:animEffect transition="in" filter="dissolve">
                                      <p:cBhvr>
                                        <p:cTn id="13" dur="500"/>
                                        <p:tgtEl>
                                          <p:spTgt spid="6145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5" nodeType="clickEffect">
                                  <p:stCondLst>
                                    <p:cond delay="0"/>
                                  </p:stCondLst>
                                  <p:childTnLst>
                                    <p:set>
                                      <p:cBhvr>
                                        <p:cTn id="18" dur="1" fill="hold">
                                          <p:stCondLst>
                                            <p:cond delay="0"/>
                                          </p:stCondLst>
                                        </p:cTn>
                                        <p:tgtEl>
                                          <p:spTgt spid="61457"/>
                                        </p:tgtEl>
                                        <p:attrNameLst>
                                          <p:attrName>style.visibility</p:attrName>
                                        </p:attrNameLst>
                                      </p:cBhvr>
                                      <p:to>
                                        <p:strVal val="visible"/>
                                      </p:to>
                                    </p:set>
                                    <p:animEffect transition="in" filter="dissolve">
                                      <p:cBhvr>
                                        <p:cTn id="19" dur="500"/>
                                        <p:tgtEl>
                                          <p:spTgt spid="6145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6" nodeType="clickEffect">
                                  <p:stCondLst>
                                    <p:cond delay="0"/>
                                  </p:stCondLst>
                                  <p:childTnLst>
                                    <p:set>
                                      <p:cBhvr>
                                        <p:cTn id="24" dur="1" fill="hold">
                                          <p:stCondLst>
                                            <p:cond delay="0"/>
                                          </p:stCondLst>
                                        </p:cTn>
                                        <p:tgtEl>
                                          <p:spTgt spid="61458"/>
                                        </p:tgtEl>
                                        <p:attrNameLst>
                                          <p:attrName>style.visibility</p:attrName>
                                        </p:attrNameLst>
                                      </p:cBhvr>
                                      <p:to>
                                        <p:strVal val="visible"/>
                                      </p:to>
                                    </p:set>
                                    <p:animEffect transition="in" filter="dissolve">
                                      <p:cBhvr>
                                        <p:cTn id="25" dur="500"/>
                                        <p:tgtEl>
                                          <p:spTgt spid="61458"/>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7" nodeType="clickEffect">
                                  <p:stCondLst>
                                    <p:cond delay="0"/>
                                  </p:stCondLst>
                                  <p:childTnLst>
                                    <p:set>
                                      <p:cBhvr>
                                        <p:cTn id="30" dur="1" fill="hold">
                                          <p:stCondLst>
                                            <p:cond delay="0"/>
                                          </p:stCondLst>
                                        </p:cTn>
                                        <p:tgtEl>
                                          <p:spTgt spid="61459"/>
                                        </p:tgtEl>
                                        <p:attrNameLst>
                                          <p:attrName>style.visibility</p:attrName>
                                        </p:attrNameLst>
                                      </p:cBhvr>
                                      <p:to>
                                        <p:strVal val="visible"/>
                                      </p:to>
                                    </p:set>
                                    <p:animEffect transition="in" filter="dissolve">
                                      <p:cBhvr>
                                        <p:cTn id="31" dur="500"/>
                                        <p:tgtEl>
                                          <p:spTgt spid="6145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nodeType="clickEffect">
                                  <p:stCondLst>
                                    <p:cond delay="0"/>
                                  </p:stCondLst>
                                  <p:childTnLst>
                                    <p:set>
                                      <p:cBhvr>
                                        <p:cTn id="36" dur="1" fill="hold">
                                          <p:stCondLst>
                                            <p:cond delay="0"/>
                                          </p:stCondLst>
                                        </p:cTn>
                                        <p:tgtEl>
                                          <p:spTgt spid="61446"/>
                                        </p:tgtEl>
                                        <p:attrNameLst>
                                          <p:attrName>style.visibility</p:attrName>
                                        </p:attrNameLst>
                                      </p:cBhvr>
                                      <p:to>
                                        <p:strVal val="visible"/>
                                      </p:to>
                                    </p:set>
                                    <p:animEffect transition="in" filter="dissolve">
                                      <p:cBhvr>
                                        <p:cTn id="37" dur="500"/>
                                        <p:tgtEl>
                                          <p:spTgt spid="61446"/>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9" presetClass="entr" presetSubtype="0" fill="hold" grpId="2" nodeType="clickEffect">
                                  <p:stCondLst>
                                    <p:cond delay="0"/>
                                  </p:stCondLst>
                                  <p:childTnLst>
                                    <p:set>
                                      <p:cBhvr>
                                        <p:cTn id="42" dur="1" fill="hold">
                                          <p:stCondLst>
                                            <p:cond delay="0"/>
                                          </p:stCondLst>
                                        </p:cTn>
                                        <p:tgtEl>
                                          <p:spTgt spid="61452"/>
                                        </p:tgtEl>
                                        <p:attrNameLst>
                                          <p:attrName>style.visibility</p:attrName>
                                        </p:attrNameLst>
                                      </p:cBhvr>
                                      <p:to>
                                        <p:strVal val="visible"/>
                                      </p:to>
                                    </p:set>
                                    <p:animEffect transition="in" filter="dissolve">
                                      <p:cBhvr>
                                        <p:cTn id="43" dur="500"/>
                                        <p:tgtEl>
                                          <p:spTgt spid="61452"/>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61448"/>
                                        </p:tgtEl>
                                        <p:attrNameLst>
                                          <p:attrName>style.visibility</p:attrName>
                                        </p:attrNameLst>
                                      </p:cBhvr>
                                      <p:to>
                                        <p:strVal val="visible"/>
                                      </p:to>
                                    </p:set>
                                    <p:animEffect transition="in" filter="dissolve">
                                      <p:cBhvr>
                                        <p:cTn id="49" dur="500"/>
                                        <p:tgtEl>
                                          <p:spTgt spid="61448"/>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9" presetClass="entr" presetSubtype="0" fill="hold" nodeType="clickEffect">
                                  <p:stCondLst>
                                    <p:cond delay="0"/>
                                  </p:stCondLst>
                                  <p:childTnLst>
                                    <p:set>
                                      <p:cBhvr>
                                        <p:cTn id="54" dur="1" fill="hold">
                                          <p:stCondLst>
                                            <p:cond delay="0"/>
                                          </p:stCondLst>
                                        </p:cTn>
                                        <p:tgtEl>
                                          <p:spTgt spid="61449"/>
                                        </p:tgtEl>
                                        <p:attrNameLst>
                                          <p:attrName>style.visibility</p:attrName>
                                        </p:attrNameLst>
                                      </p:cBhvr>
                                      <p:to>
                                        <p:strVal val="visible"/>
                                      </p:to>
                                    </p:set>
                                    <p:animEffect transition="in" filter="dissolve">
                                      <p:cBhvr>
                                        <p:cTn id="55" dur="500"/>
                                        <p:tgtEl>
                                          <p:spTgt spid="61449"/>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9" presetClass="entr" presetSubtype="0" fill="hold" nodeType="clickEffect">
                                  <p:stCondLst>
                                    <p:cond delay="0"/>
                                  </p:stCondLst>
                                  <p:childTnLst>
                                    <p:set>
                                      <p:cBhvr>
                                        <p:cTn id="60" dur="1" fill="hold">
                                          <p:stCondLst>
                                            <p:cond delay="0"/>
                                          </p:stCondLst>
                                        </p:cTn>
                                        <p:tgtEl>
                                          <p:spTgt spid="61447"/>
                                        </p:tgtEl>
                                        <p:attrNameLst>
                                          <p:attrName>style.visibility</p:attrName>
                                        </p:attrNameLst>
                                      </p:cBhvr>
                                      <p:to>
                                        <p:strVal val="visible"/>
                                      </p:to>
                                    </p:set>
                                    <p:animEffect transition="in" filter="dissolve">
                                      <p:cBhvr>
                                        <p:cTn id="61" dur="500"/>
                                        <p:tgtEl>
                                          <p:spTgt spid="61447"/>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9" presetClass="entr" presetSubtype="0" fill="hold" grpId="3" nodeType="clickEffect">
                                  <p:stCondLst>
                                    <p:cond delay="0"/>
                                  </p:stCondLst>
                                  <p:childTnLst>
                                    <p:set>
                                      <p:cBhvr>
                                        <p:cTn id="66" dur="1" fill="hold">
                                          <p:stCondLst>
                                            <p:cond delay="0"/>
                                          </p:stCondLst>
                                        </p:cTn>
                                        <p:tgtEl>
                                          <p:spTgt spid="61453"/>
                                        </p:tgtEl>
                                        <p:attrNameLst>
                                          <p:attrName>style.visibility</p:attrName>
                                        </p:attrNameLst>
                                      </p:cBhvr>
                                      <p:to>
                                        <p:strVal val="visible"/>
                                      </p:to>
                                    </p:set>
                                    <p:animEffect transition="in" filter="dissolve">
                                      <p:cBhvr>
                                        <p:cTn id="67" dur="500"/>
                                        <p:tgtEl>
                                          <p:spTgt spid="61453"/>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9" presetClass="entr" presetSubtype="0" fill="hold" grpId="1" nodeType="clickEffect">
                                  <p:stCondLst>
                                    <p:cond delay="0"/>
                                  </p:stCondLst>
                                  <p:childTnLst>
                                    <p:set>
                                      <p:cBhvr>
                                        <p:cTn id="72" dur="1" fill="hold">
                                          <p:stCondLst>
                                            <p:cond delay="0"/>
                                          </p:stCondLst>
                                        </p:cTn>
                                        <p:tgtEl>
                                          <p:spTgt spid="61450"/>
                                        </p:tgtEl>
                                        <p:attrNameLst>
                                          <p:attrName>style.visibility</p:attrName>
                                        </p:attrNameLst>
                                      </p:cBhvr>
                                      <p:to>
                                        <p:strVal val="visible"/>
                                      </p:to>
                                    </p:set>
                                    <p:animEffect transition="in" filter="dissolve">
                                      <p:cBhvr>
                                        <p:cTn id="73" dur="500"/>
                                        <p:tgtEl>
                                          <p:spTgt spid="61450"/>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9" presetClass="entr" presetSubtype="0" fill="hold" nodeType="clickEffect">
                                  <p:stCondLst>
                                    <p:cond delay="0"/>
                                  </p:stCondLst>
                                  <p:childTnLst>
                                    <p:set>
                                      <p:cBhvr>
                                        <p:cTn id="78" dur="1" fill="hold">
                                          <p:stCondLst>
                                            <p:cond delay="0"/>
                                          </p:stCondLst>
                                        </p:cTn>
                                        <p:tgtEl>
                                          <p:spTgt spid="61451"/>
                                        </p:tgtEl>
                                        <p:attrNameLst>
                                          <p:attrName>style.visibility</p:attrName>
                                        </p:attrNameLst>
                                      </p:cBhvr>
                                      <p:to>
                                        <p:strVal val="visible"/>
                                      </p:to>
                                    </p:set>
                                    <p:animEffect transition="in" filter="dissolve">
                                      <p:cBhvr>
                                        <p:cTn id="79" dur="500"/>
                                        <p:tgtEl>
                                          <p:spTgt spid="61451"/>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9" presetClass="entr" presetSubtype="0" fill="hold" grpId="8" nodeType="clickEffect">
                                  <p:stCondLst>
                                    <p:cond delay="0"/>
                                  </p:stCondLst>
                                  <p:childTnLst>
                                    <p:set>
                                      <p:cBhvr>
                                        <p:cTn id="84" dur="1" fill="hold">
                                          <p:stCondLst>
                                            <p:cond delay="0"/>
                                          </p:stCondLst>
                                        </p:cTn>
                                        <p:tgtEl>
                                          <p:spTgt spid="61460"/>
                                        </p:tgtEl>
                                        <p:attrNameLst>
                                          <p:attrName>style.visibility</p:attrName>
                                        </p:attrNameLst>
                                      </p:cBhvr>
                                      <p:to>
                                        <p:strVal val="visible"/>
                                      </p:to>
                                    </p:set>
                                    <p:animEffect transition="in" filter="dissolve">
                                      <p:cBhvr>
                                        <p:cTn id="85" dur="500"/>
                                        <p:tgtEl>
                                          <p:spTgt spid="61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8" grpId="0"/>
      <p:bldP spid="61450" grpId="1"/>
      <p:bldP spid="61452" grpId="2"/>
      <p:bldP spid="61453" grpId="3"/>
      <p:bldP spid="61456" grpId="4"/>
      <p:bldP spid="61457" grpId="5"/>
      <p:bldP spid="61458" grpId="6"/>
      <p:bldP spid="61459" grpId="7"/>
      <p:bldP spid="61460" grpId="8"/>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5601" name="文本框 4103">
            <a:extLst>
              <a:ext uri="{FF2B5EF4-FFF2-40B4-BE49-F238E27FC236}">
                <a16:creationId xmlns:a16="http://schemas.microsoft.com/office/drawing/2014/main" id="{11773C7D-B941-436D-9A65-859952FEEFEA}"/>
              </a:ext>
            </a:extLst>
          </p:cNvPr>
          <p:cNvSpPr txBox="1">
            <a:spLocks noChangeArrowheads="1"/>
          </p:cNvSpPr>
          <p:nvPr/>
        </p:nvSpPr>
        <p:spPr bwMode="auto">
          <a:xfrm>
            <a:off x="1630363" y="44450"/>
            <a:ext cx="1295400"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zh-CN" sz="2000" b="1">
                <a:solidFill>
                  <a:srgbClr val="006666"/>
                </a:solidFill>
                <a:ea typeface="方正姚体" panose="02010601030101010101" pitchFamily="2" charset="-122"/>
              </a:rPr>
              <a:t>讲授新课</a:t>
            </a:r>
          </a:p>
        </p:txBody>
      </p:sp>
      <p:sp>
        <p:nvSpPr>
          <p:cNvPr id="62466" name="AutoShape 2" descr="250">
            <a:extLst>
              <a:ext uri="{FF2B5EF4-FFF2-40B4-BE49-F238E27FC236}">
                <a16:creationId xmlns:a16="http://schemas.microsoft.com/office/drawing/2014/main" id="{AEA6E7F2-B009-47BD-B730-9ED206F1D842}"/>
              </a:ext>
            </a:extLst>
          </p:cNvPr>
          <p:cNvSpPr>
            <a:spLocks noChangeArrowheads="1"/>
          </p:cNvSpPr>
          <p:nvPr/>
        </p:nvSpPr>
        <p:spPr bwMode="auto">
          <a:xfrm>
            <a:off x="6332538" y="3500438"/>
            <a:ext cx="658812" cy="381000"/>
          </a:xfrm>
          <a:prstGeom prst="leftRightArrow">
            <a:avLst>
              <a:gd name="adj1" fmla="val 50000"/>
              <a:gd name="adj2" fmla="val 28027"/>
            </a:avLst>
          </a:prstGeom>
          <a:blipFill dpi="0" rotWithShape="1">
            <a:blip r:embed="rId2"/>
            <a:stretch>
              <a:fillRect/>
            </a:stretch>
          </a:blipFill>
          <a:ln w="9525">
            <a:solidFill>
              <a:schemeClr val="tx1"/>
            </a:solidFill>
            <a:miter lim="800000"/>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00"/>
              </a:solidFill>
            </a:endParaRPr>
          </a:p>
        </p:txBody>
      </p:sp>
      <p:pic>
        <p:nvPicPr>
          <p:cNvPr id="62468" name="Picture 4">
            <a:extLst>
              <a:ext uri="{FF2B5EF4-FFF2-40B4-BE49-F238E27FC236}">
                <a16:creationId xmlns:a16="http://schemas.microsoft.com/office/drawing/2014/main" id="{DBEC3ECF-E07F-41C5-8CBE-20C4D62BC034}"/>
              </a:ext>
            </a:extLst>
          </p:cNvPr>
          <p:cNvPicPr>
            <a:picLocks noChangeAspect="1"/>
          </p:cNvPicPr>
          <p:nvPr/>
        </p:nvPicPr>
        <p:blipFill>
          <a:blip r:embed="rId3"/>
          <a:stretch>
            <a:fillRect/>
          </a:stretch>
        </p:blipFill>
        <p:spPr>
          <a:xfrm>
            <a:off x="2127885" y="2855594"/>
            <a:ext cx="1833880" cy="2125980"/>
          </a:xfrm>
          <a:prstGeom prst="snip1Rect">
            <a:avLst/>
          </a:prstGeom>
          <a:noFill/>
          <a:ln w="9525">
            <a:noFill/>
          </a:ln>
        </p:spPr>
      </p:pic>
      <p:sp>
        <p:nvSpPr>
          <p:cNvPr id="62469" name="Text Box 5">
            <a:extLst>
              <a:ext uri="{FF2B5EF4-FFF2-40B4-BE49-F238E27FC236}">
                <a16:creationId xmlns:a16="http://schemas.microsoft.com/office/drawing/2014/main" id="{BEC1697B-163D-42FC-8219-47805C0DCB3E}"/>
              </a:ext>
            </a:extLst>
          </p:cNvPr>
          <p:cNvSpPr txBox="1">
            <a:spLocks noChangeArrowheads="1"/>
          </p:cNvSpPr>
          <p:nvPr/>
        </p:nvSpPr>
        <p:spPr bwMode="auto">
          <a:xfrm>
            <a:off x="2351088" y="5157789"/>
            <a:ext cx="533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000">
                <a:solidFill>
                  <a:srgbClr val="1C1C1C"/>
                </a:solidFill>
              </a:rPr>
              <a:t>日</a:t>
            </a:r>
          </a:p>
        </p:txBody>
      </p:sp>
      <p:pic>
        <p:nvPicPr>
          <p:cNvPr id="62470" name="Picture 6" descr="月">
            <a:extLst>
              <a:ext uri="{FF2B5EF4-FFF2-40B4-BE49-F238E27FC236}">
                <a16:creationId xmlns:a16="http://schemas.microsoft.com/office/drawing/2014/main" id="{46E7FC76-8982-42A2-84EE-67B0DFDE1FA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321175" y="2924175"/>
            <a:ext cx="182403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1" name="Text Box 7">
            <a:extLst>
              <a:ext uri="{FF2B5EF4-FFF2-40B4-BE49-F238E27FC236}">
                <a16:creationId xmlns:a16="http://schemas.microsoft.com/office/drawing/2014/main" id="{CD2CDE9B-DED6-4071-A697-EBB9DFE9CBC1}"/>
              </a:ext>
            </a:extLst>
          </p:cNvPr>
          <p:cNvSpPr txBox="1">
            <a:spLocks noChangeArrowheads="1"/>
          </p:cNvSpPr>
          <p:nvPr/>
        </p:nvSpPr>
        <p:spPr bwMode="auto">
          <a:xfrm>
            <a:off x="4906963" y="5103814"/>
            <a:ext cx="685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000">
                <a:solidFill>
                  <a:srgbClr val="1C1C1C"/>
                </a:solidFill>
              </a:rPr>
              <a:t>月</a:t>
            </a:r>
          </a:p>
        </p:txBody>
      </p:sp>
      <p:pic>
        <p:nvPicPr>
          <p:cNvPr id="62472" name="Picture 8" descr="明">
            <a:extLst>
              <a:ext uri="{FF2B5EF4-FFF2-40B4-BE49-F238E27FC236}">
                <a16:creationId xmlns:a16="http://schemas.microsoft.com/office/drawing/2014/main" id="{28E7CCAD-74C8-4DA6-902D-2319ECA8A8DB}"/>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035800" y="2667001"/>
            <a:ext cx="2432050"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3" name="Text Box 9">
            <a:extLst>
              <a:ext uri="{FF2B5EF4-FFF2-40B4-BE49-F238E27FC236}">
                <a16:creationId xmlns:a16="http://schemas.microsoft.com/office/drawing/2014/main" id="{C4A973C8-E20B-4BA9-9F29-2AA26DEA5D19}"/>
              </a:ext>
            </a:extLst>
          </p:cNvPr>
          <p:cNvSpPr txBox="1">
            <a:spLocks noChangeArrowheads="1"/>
          </p:cNvSpPr>
          <p:nvPr/>
        </p:nvSpPr>
        <p:spPr bwMode="auto">
          <a:xfrm>
            <a:off x="7756525" y="5086351"/>
            <a:ext cx="838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4000">
                <a:solidFill>
                  <a:srgbClr val="1C1C1C"/>
                </a:solidFill>
              </a:rPr>
              <a:t>明</a:t>
            </a:r>
          </a:p>
        </p:txBody>
      </p:sp>
      <p:sp>
        <p:nvSpPr>
          <p:cNvPr id="25609" name="Text Box 12">
            <a:extLst>
              <a:ext uri="{FF2B5EF4-FFF2-40B4-BE49-F238E27FC236}">
                <a16:creationId xmlns:a16="http://schemas.microsoft.com/office/drawing/2014/main" id="{3D97DFB5-C477-4958-9927-FF9969F79690}"/>
              </a:ext>
            </a:extLst>
          </p:cNvPr>
          <p:cNvSpPr txBox="1">
            <a:spLocks noChangeArrowheads="1"/>
          </p:cNvSpPr>
          <p:nvPr/>
        </p:nvSpPr>
        <p:spPr bwMode="auto">
          <a:xfrm>
            <a:off x="2636839" y="1123950"/>
            <a:ext cx="45116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3200">
                <a:solidFill>
                  <a:srgbClr val="996633"/>
                </a:solidFill>
              </a:rPr>
              <a:t>    </a:t>
            </a:r>
            <a:r>
              <a:rPr lang="en-US" altLang="zh-CN" sz="3200" b="1">
                <a:solidFill>
                  <a:srgbClr val="0000FF"/>
                </a:solidFill>
              </a:rPr>
              <a:t>   </a:t>
            </a:r>
            <a:r>
              <a:rPr lang="zh-CN" altLang="en-US" sz="3200" b="1">
                <a:solidFill>
                  <a:srgbClr val="0000FF"/>
                </a:solidFill>
              </a:rPr>
              <a:t>猜一猜，以下甲骨文字是什么意思？</a:t>
            </a:r>
          </a:p>
        </p:txBody>
      </p:sp>
      <p:sp>
        <p:nvSpPr>
          <p:cNvPr id="62477" name="Text Box 13" descr="14">
            <a:extLst>
              <a:ext uri="{FF2B5EF4-FFF2-40B4-BE49-F238E27FC236}">
                <a16:creationId xmlns:a16="http://schemas.microsoft.com/office/drawing/2014/main" id="{9A124D78-8C2C-4D96-8B08-AFC25A47AFA7}"/>
              </a:ext>
            </a:extLst>
          </p:cNvPr>
          <p:cNvSpPr txBox="1">
            <a:spLocks noChangeArrowheads="1"/>
          </p:cNvSpPr>
          <p:nvPr/>
        </p:nvSpPr>
        <p:spPr bwMode="auto">
          <a:xfrm>
            <a:off x="8717717" y="981076"/>
            <a:ext cx="677108" cy="1323439"/>
          </a:xfrm>
          <a:prstGeom prst="rect">
            <a:avLst/>
          </a:prstGeom>
          <a:blipFill dpi="0" rotWithShape="1">
            <a:blip r:embed="rId6"/>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a:solidFill>
                  <a:srgbClr val="FFFFFF"/>
                </a:solidFill>
              </a:rPr>
              <a:t>会意字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2468"/>
                                        </p:tgtEl>
                                        <p:attrNameLst>
                                          <p:attrName>style.visibility</p:attrName>
                                        </p:attrNameLst>
                                      </p:cBhvr>
                                      <p:to>
                                        <p:strVal val="visible"/>
                                      </p:to>
                                    </p:set>
                                    <p:animEffect transition="in" filter="blinds(horizontal)">
                                      <p:cBhvr>
                                        <p:cTn id="7" dur="500"/>
                                        <p:tgtEl>
                                          <p:spTgt spid="6246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p:cTn id="12" dur="1" fill="hold">
                                          <p:stCondLst>
                                            <p:cond delay="0"/>
                                          </p:stCondLst>
                                        </p:cTn>
                                        <p:tgtEl>
                                          <p:spTgt spid="62469"/>
                                        </p:tgtEl>
                                        <p:attrNameLst>
                                          <p:attrName>style.visibility</p:attrName>
                                        </p:attrNameLst>
                                      </p:cBhvr>
                                      <p:to>
                                        <p:strVal val="visible"/>
                                      </p:to>
                                    </p:set>
                                    <p:animEffect transition="in" filter="dissolve">
                                      <p:cBhvr>
                                        <p:cTn id="13" dur="500"/>
                                        <p:tgtEl>
                                          <p:spTgt spid="6246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62470"/>
                                        </p:tgtEl>
                                        <p:attrNameLst>
                                          <p:attrName>style.visibility</p:attrName>
                                        </p:attrNameLst>
                                      </p:cBhvr>
                                      <p:to>
                                        <p:strVal val="visible"/>
                                      </p:to>
                                    </p:set>
                                    <p:animEffect transition="in" filter="blinds(horizontal)">
                                      <p:cBhvr>
                                        <p:cTn id="19" dur="500"/>
                                        <p:tgtEl>
                                          <p:spTgt spid="6247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2" nodeType="clickEffect">
                                  <p:stCondLst>
                                    <p:cond delay="0"/>
                                  </p:stCondLst>
                                  <p:childTnLst>
                                    <p:set>
                                      <p:cBhvr>
                                        <p:cTn id="24" dur="1" fill="hold">
                                          <p:stCondLst>
                                            <p:cond delay="0"/>
                                          </p:stCondLst>
                                        </p:cTn>
                                        <p:tgtEl>
                                          <p:spTgt spid="62471"/>
                                        </p:tgtEl>
                                        <p:attrNameLst>
                                          <p:attrName>style.visibility</p:attrName>
                                        </p:attrNameLst>
                                      </p:cBhvr>
                                      <p:to>
                                        <p:strVal val="visible"/>
                                      </p:to>
                                    </p:set>
                                    <p:animEffect transition="in" filter="dissolve">
                                      <p:cBhvr>
                                        <p:cTn id="25" dur="500"/>
                                        <p:tgtEl>
                                          <p:spTgt spid="6247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62466"/>
                                        </p:tgtEl>
                                        <p:attrNameLst>
                                          <p:attrName>style.visibility</p:attrName>
                                        </p:attrNameLst>
                                      </p:cBhvr>
                                      <p:to>
                                        <p:strVal val="visible"/>
                                      </p:to>
                                    </p:set>
                                    <p:animEffect transition="in" filter="dissolve">
                                      <p:cBhvr>
                                        <p:cTn id="31" dur="500"/>
                                        <p:tgtEl>
                                          <p:spTgt spid="6246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nodeType="clickEffect">
                                  <p:stCondLst>
                                    <p:cond delay="0"/>
                                  </p:stCondLst>
                                  <p:childTnLst>
                                    <p:set>
                                      <p:cBhvr>
                                        <p:cTn id="36" dur="1" fill="hold">
                                          <p:stCondLst>
                                            <p:cond delay="0"/>
                                          </p:stCondLst>
                                        </p:cTn>
                                        <p:tgtEl>
                                          <p:spTgt spid="62472"/>
                                        </p:tgtEl>
                                        <p:attrNameLst>
                                          <p:attrName>style.visibility</p:attrName>
                                        </p:attrNameLst>
                                      </p:cBhvr>
                                      <p:to>
                                        <p:strVal val="visible"/>
                                      </p:to>
                                    </p:set>
                                    <p:animEffect transition="in" filter="dissolve">
                                      <p:cBhvr>
                                        <p:cTn id="37" dur="500"/>
                                        <p:tgtEl>
                                          <p:spTgt spid="6247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9" presetClass="entr" presetSubtype="0" fill="hold" grpId="3" nodeType="clickEffect">
                                  <p:stCondLst>
                                    <p:cond delay="0"/>
                                  </p:stCondLst>
                                  <p:childTnLst>
                                    <p:set>
                                      <p:cBhvr>
                                        <p:cTn id="42" dur="1" fill="hold">
                                          <p:stCondLst>
                                            <p:cond delay="0"/>
                                          </p:stCondLst>
                                        </p:cTn>
                                        <p:tgtEl>
                                          <p:spTgt spid="62473"/>
                                        </p:tgtEl>
                                        <p:attrNameLst>
                                          <p:attrName>style.visibility</p:attrName>
                                        </p:attrNameLst>
                                      </p:cBhvr>
                                      <p:to>
                                        <p:strVal val="visible"/>
                                      </p:to>
                                    </p:set>
                                    <p:animEffect transition="in" filter="dissolve">
                                      <p:cBhvr>
                                        <p:cTn id="43" dur="500"/>
                                        <p:tgtEl>
                                          <p:spTgt spid="6247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9" presetClass="entr" presetSubtype="0" fill="hold" grpId="4" nodeType="clickEffect">
                                  <p:stCondLst>
                                    <p:cond delay="0"/>
                                  </p:stCondLst>
                                  <p:childTnLst>
                                    <p:set>
                                      <p:cBhvr>
                                        <p:cTn id="48" dur="1" fill="hold">
                                          <p:stCondLst>
                                            <p:cond delay="0"/>
                                          </p:stCondLst>
                                        </p:cTn>
                                        <p:tgtEl>
                                          <p:spTgt spid="62477"/>
                                        </p:tgtEl>
                                        <p:attrNameLst>
                                          <p:attrName>style.visibility</p:attrName>
                                        </p:attrNameLst>
                                      </p:cBhvr>
                                      <p:to>
                                        <p:strVal val="visible"/>
                                      </p:to>
                                    </p:set>
                                    <p:animEffect transition="in" filter="dissolve">
                                      <p:cBhvr>
                                        <p:cTn id="49" dur="500"/>
                                        <p:tgtEl>
                                          <p:spTgt spid="62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62469" grpId="1"/>
      <p:bldP spid="62471" grpId="2"/>
      <p:bldP spid="62473" grpId="3"/>
      <p:bldP spid="62477" grpId="4"/>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6625" name="文本框 4103">
            <a:extLst>
              <a:ext uri="{FF2B5EF4-FFF2-40B4-BE49-F238E27FC236}">
                <a16:creationId xmlns:a16="http://schemas.microsoft.com/office/drawing/2014/main" id="{EE73D01B-9EB2-4858-96D7-13C6846C29E3}"/>
              </a:ext>
            </a:extLst>
          </p:cNvPr>
          <p:cNvSpPr txBox="1">
            <a:spLocks noChangeArrowheads="1"/>
          </p:cNvSpPr>
          <p:nvPr/>
        </p:nvSpPr>
        <p:spPr bwMode="auto">
          <a:xfrm>
            <a:off x="1630363" y="44450"/>
            <a:ext cx="1295400"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zh-CN" sz="2000" b="1">
                <a:solidFill>
                  <a:srgbClr val="006666"/>
                </a:solidFill>
                <a:ea typeface="方正姚体" panose="02010601030101010101" pitchFamily="2" charset="-122"/>
              </a:rPr>
              <a:t>课堂小结</a:t>
            </a:r>
          </a:p>
        </p:txBody>
      </p:sp>
      <p:sp>
        <p:nvSpPr>
          <p:cNvPr id="66563" name="Text Box 3">
            <a:extLst>
              <a:ext uri="{FF2B5EF4-FFF2-40B4-BE49-F238E27FC236}">
                <a16:creationId xmlns:a16="http://schemas.microsoft.com/office/drawing/2014/main" id="{A4C1FA2A-EACE-4D90-8812-364906F64F47}"/>
              </a:ext>
            </a:extLst>
          </p:cNvPr>
          <p:cNvSpPr txBox="1">
            <a:spLocks noChangeArrowheads="1"/>
          </p:cNvSpPr>
          <p:nvPr/>
        </p:nvSpPr>
        <p:spPr bwMode="auto">
          <a:xfrm>
            <a:off x="2128361" y="1701801"/>
            <a:ext cx="738664"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3600" b="1">
                <a:solidFill>
                  <a:srgbClr val="0000FF"/>
                </a:solidFill>
                <a:ea typeface="楷体_GB2312" pitchFamily="49" charset="-122"/>
              </a:rPr>
              <a:t>青铜器与甲骨文</a:t>
            </a:r>
          </a:p>
        </p:txBody>
      </p:sp>
      <p:sp>
        <p:nvSpPr>
          <p:cNvPr id="66564" name="AutoShape 4">
            <a:extLst>
              <a:ext uri="{FF2B5EF4-FFF2-40B4-BE49-F238E27FC236}">
                <a16:creationId xmlns:a16="http://schemas.microsoft.com/office/drawing/2014/main" id="{15DFC6B7-DB56-479E-A50E-A6E5556FF359}"/>
              </a:ext>
            </a:extLst>
          </p:cNvPr>
          <p:cNvSpPr/>
          <p:nvPr/>
        </p:nvSpPr>
        <p:spPr bwMode="auto">
          <a:xfrm>
            <a:off x="2925764" y="1828800"/>
            <a:ext cx="274637" cy="3429000"/>
          </a:xfrm>
          <a:prstGeom prst="leftBrace">
            <a:avLst>
              <a:gd name="adj1" fmla="val 72486"/>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latin typeface="Times New Roman" pitchFamily="18" charset="0"/>
            </a:endParaRPr>
          </a:p>
        </p:txBody>
      </p:sp>
      <p:sp>
        <p:nvSpPr>
          <p:cNvPr id="26628" name="Text Box 5">
            <a:extLst>
              <a:ext uri="{FF2B5EF4-FFF2-40B4-BE49-F238E27FC236}">
                <a16:creationId xmlns:a16="http://schemas.microsoft.com/office/drawing/2014/main" id="{DDAF207F-F3D5-42A2-8575-7ACA4501841E}"/>
              </a:ext>
            </a:extLst>
          </p:cNvPr>
          <p:cNvSpPr txBox="1">
            <a:spLocks noChangeArrowheads="1"/>
          </p:cNvSpPr>
          <p:nvPr/>
        </p:nvSpPr>
        <p:spPr bwMode="auto">
          <a:xfrm>
            <a:off x="4130675" y="14906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ea typeface="楷体_GB2312" pitchFamily="49" charset="-122"/>
            </a:endParaRPr>
          </a:p>
        </p:txBody>
      </p:sp>
      <p:sp>
        <p:nvSpPr>
          <p:cNvPr id="66566" name="Text Box 6">
            <a:extLst>
              <a:ext uri="{FF2B5EF4-FFF2-40B4-BE49-F238E27FC236}">
                <a16:creationId xmlns:a16="http://schemas.microsoft.com/office/drawing/2014/main" id="{3C7225AC-994B-414D-95BD-C9687016B245}"/>
              </a:ext>
            </a:extLst>
          </p:cNvPr>
          <p:cNvSpPr txBox="1">
            <a:spLocks noChangeArrowheads="1"/>
          </p:cNvSpPr>
          <p:nvPr/>
        </p:nvSpPr>
        <p:spPr bwMode="auto">
          <a:xfrm>
            <a:off x="3357564" y="1557339"/>
            <a:ext cx="18002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青铜器的高超工艺</a:t>
            </a:r>
          </a:p>
        </p:txBody>
      </p:sp>
      <p:sp>
        <p:nvSpPr>
          <p:cNvPr id="26630" name="Text Box 7">
            <a:extLst>
              <a:ext uri="{FF2B5EF4-FFF2-40B4-BE49-F238E27FC236}">
                <a16:creationId xmlns:a16="http://schemas.microsoft.com/office/drawing/2014/main" id="{59AF3D3F-5B59-4C9F-815C-F347AA5A2838}"/>
              </a:ext>
            </a:extLst>
          </p:cNvPr>
          <p:cNvSpPr txBox="1">
            <a:spLocks noChangeArrowheads="1"/>
          </p:cNvSpPr>
          <p:nvPr/>
        </p:nvSpPr>
        <p:spPr bwMode="auto">
          <a:xfrm>
            <a:off x="4489450" y="30749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ea typeface="楷体_GB2312" pitchFamily="49" charset="-122"/>
            </a:endParaRPr>
          </a:p>
        </p:txBody>
      </p:sp>
      <p:sp>
        <p:nvSpPr>
          <p:cNvPr id="66568" name="Text Box 8">
            <a:extLst>
              <a:ext uri="{FF2B5EF4-FFF2-40B4-BE49-F238E27FC236}">
                <a16:creationId xmlns:a16="http://schemas.microsoft.com/office/drawing/2014/main" id="{D5D1E1D4-FBA1-4F19-BEED-D15A4D73E4C6}"/>
              </a:ext>
            </a:extLst>
          </p:cNvPr>
          <p:cNvSpPr txBox="1">
            <a:spLocks noChangeArrowheads="1"/>
          </p:cNvSpPr>
          <p:nvPr/>
        </p:nvSpPr>
        <p:spPr bwMode="auto">
          <a:xfrm>
            <a:off x="3286126" y="3282950"/>
            <a:ext cx="21431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甲骨文记事</a:t>
            </a:r>
          </a:p>
        </p:txBody>
      </p:sp>
      <p:sp>
        <p:nvSpPr>
          <p:cNvPr id="66569" name="Text Box 9">
            <a:extLst>
              <a:ext uri="{FF2B5EF4-FFF2-40B4-BE49-F238E27FC236}">
                <a16:creationId xmlns:a16="http://schemas.microsoft.com/office/drawing/2014/main" id="{908B1D6C-4CEE-4536-8B19-10E7115AA49F}"/>
              </a:ext>
            </a:extLst>
          </p:cNvPr>
          <p:cNvSpPr txBox="1">
            <a:spLocks noChangeArrowheads="1"/>
          </p:cNvSpPr>
          <p:nvPr/>
        </p:nvSpPr>
        <p:spPr bwMode="auto">
          <a:xfrm>
            <a:off x="3357564" y="4654551"/>
            <a:ext cx="18002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甲骨文的造字特点</a:t>
            </a:r>
          </a:p>
        </p:txBody>
      </p:sp>
      <p:sp>
        <p:nvSpPr>
          <p:cNvPr id="66570" name="Text Box 10">
            <a:extLst>
              <a:ext uri="{FF2B5EF4-FFF2-40B4-BE49-F238E27FC236}">
                <a16:creationId xmlns:a16="http://schemas.microsoft.com/office/drawing/2014/main" id="{2D4D4379-F572-45A1-AD28-94405A49A2E5}"/>
              </a:ext>
            </a:extLst>
          </p:cNvPr>
          <p:cNvSpPr txBox="1">
            <a:spLocks noChangeArrowheads="1"/>
          </p:cNvSpPr>
          <p:nvPr/>
        </p:nvSpPr>
        <p:spPr bwMode="auto">
          <a:xfrm>
            <a:off x="5334000" y="381001"/>
            <a:ext cx="198755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zh-CN" altLang="en-US" sz="2800" b="1">
                <a:solidFill>
                  <a:srgbClr val="0033CC"/>
                </a:solidFill>
                <a:latin typeface="黑体" pitchFamily="49" charset="-122"/>
                <a:ea typeface="黑体" panose="02010609060101010101" pitchFamily="49" charset="-122"/>
              </a:rPr>
              <a:t>规模大</a:t>
            </a:r>
          </a:p>
          <a:p>
            <a:pPr fontAlgn="base">
              <a:spcBef>
                <a:spcPct val="50000"/>
              </a:spcBef>
              <a:spcAft>
                <a:spcPct val="0"/>
              </a:spcAft>
            </a:pPr>
            <a:r>
              <a:rPr lang="zh-CN" altLang="en-US" sz="2800" b="1">
                <a:solidFill>
                  <a:srgbClr val="0033CC"/>
                </a:solidFill>
                <a:latin typeface="黑体" pitchFamily="49" charset="-122"/>
                <a:ea typeface="黑体" panose="02010609060101010101" pitchFamily="49" charset="-122"/>
              </a:rPr>
              <a:t>品种多</a:t>
            </a:r>
          </a:p>
          <a:p>
            <a:pPr fontAlgn="base">
              <a:spcBef>
                <a:spcPct val="50000"/>
              </a:spcBef>
              <a:spcAft>
                <a:spcPct val="0"/>
              </a:spcAft>
            </a:pPr>
            <a:r>
              <a:rPr lang="zh-CN" altLang="en-US" sz="2800" b="1">
                <a:solidFill>
                  <a:srgbClr val="0033CC"/>
                </a:solidFill>
                <a:latin typeface="黑体" pitchFamily="49" charset="-122"/>
                <a:ea typeface="黑体" panose="02010609060101010101" pitchFamily="49" charset="-122"/>
              </a:rPr>
              <a:t>工艺精美</a:t>
            </a:r>
          </a:p>
          <a:p>
            <a:pPr fontAlgn="base">
              <a:spcBef>
                <a:spcPct val="50000"/>
              </a:spcBef>
              <a:spcAft>
                <a:spcPct val="0"/>
              </a:spcAft>
            </a:pPr>
            <a:r>
              <a:rPr lang="zh-CN" altLang="en-US" sz="2800" b="1">
                <a:solidFill>
                  <a:srgbClr val="0033CC"/>
                </a:solidFill>
                <a:latin typeface="黑体" pitchFamily="49" charset="-122"/>
                <a:ea typeface="黑体" panose="02010609060101010101" pitchFamily="49" charset="-122"/>
              </a:rPr>
              <a:t>分布范围广</a:t>
            </a:r>
          </a:p>
        </p:txBody>
      </p:sp>
      <p:sp>
        <p:nvSpPr>
          <p:cNvPr id="66571" name="AutoShape 11">
            <a:extLst>
              <a:ext uri="{FF2B5EF4-FFF2-40B4-BE49-F238E27FC236}">
                <a16:creationId xmlns:a16="http://schemas.microsoft.com/office/drawing/2014/main" id="{38FE3D83-AFC7-4C52-811C-DB618F96D0BE}"/>
              </a:ext>
            </a:extLst>
          </p:cNvPr>
          <p:cNvSpPr/>
          <p:nvPr/>
        </p:nvSpPr>
        <p:spPr bwMode="auto">
          <a:xfrm>
            <a:off x="5029200" y="609600"/>
            <a:ext cx="152400" cy="2103438"/>
          </a:xfrm>
          <a:prstGeom prst="leftBrace">
            <a:avLst>
              <a:gd name="adj1" fmla="val 33163"/>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latin typeface="Times New Roman" pitchFamily="18" charset="0"/>
            </a:endParaRPr>
          </a:p>
        </p:txBody>
      </p:sp>
      <p:sp>
        <p:nvSpPr>
          <p:cNvPr id="66572" name="AutoShape 12">
            <a:extLst>
              <a:ext uri="{FF2B5EF4-FFF2-40B4-BE49-F238E27FC236}">
                <a16:creationId xmlns:a16="http://schemas.microsoft.com/office/drawing/2014/main" id="{65AAB2A5-D869-4FD5-9CD7-CE8A66DED80B}"/>
              </a:ext>
            </a:extLst>
          </p:cNvPr>
          <p:cNvSpPr/>
          <p:nvPr/>
        </p:nvSpPr>
        <p:spPr bwMode="auto">
          <a:xfrm>
            <a:off x="5300664" y="3124200"/>
            <a:ext cx="261937" cy="914400"/>
          </a:xfrm>
          <a:prstGeom prst="leftBrace">
            <a:avLst>
              <a:gd name="adj1" fmla="val 31224"/>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latin typeface="Times New Roman" pitchFamily="18" charset="0"/>
            </a:endParaRPr>
          </a:p>
        </p:txBody>
      </p:sp>
      <p:sp>
        <p:nvSpPr>
          <p:cNvPr id="66573" name="Text Box 13">
            <a:extLst>
              <a:ext uri="{FF2B5EF4-FFF2-40B4-BE49-F238E27FC236}">
                <a16:creationId xmlns:a16="http://schemas.microsoft.com/office/drawing/2014/main" id="{C975D3E3-5E7D-4DB1-838D-A6BDD9EFA3AA}"/>
              </a:ext>
            </a:extLst>
          </p:cNvPr>
          <p:cNvSpPr txBox="1">
            <a:spLocks noChangeArrowheads="1"/>
          </p:cNvSpPr>
          <p:nvPr/>
        </p:nvSpPr>
        <p:spPr bwMode="auto">
          <a:xfrm>
            <a:off x="5518150" y="2924175"/>
            <a:ext cx="3316288"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龟甲、兽骨上</a:t>
            </a:r>
          </a:p>
          <a:p>
            <a:pPr fontAlgn="base">
              <a:spcBef>
                <a:spcPct val="0"/>
              </a:spcBef>
              <a:spcAft>
                <a:spcPct val="0"/>
              </a:spcAft>
            </a:pPr>
            <a:r>
              <a:rPr lang="zh-CN" altLang="en-US" sz="2800" b="1">
                <a:solidFill>
                  <a:srgbClr val="0000FF"/>
                </a:solidFill>
                <a:ea typeface="楷体_GB2312" pitchFamily="49" charset="-122"/>
              </a:rPr>
              <a:t>内容十分丰富</a:t>
            </a:r>
          </a:p>
          <a:p>
            <a:pPr fontAlgn="base">
              <a:spcBef>
                <a:spcPct val="0"/>
              </a:spcBef>
              <a:spcAft>
                <a:spcPct val="0"/>
              </a:spcAft>
            </a:pPr>
            <a:r>
              <a:rPr lang="zh-CN" altLang="en-US" sz="2800" b="1">
                <a:solidFill>
                  <a:srgbClr val="0000FF"/>
                </a:solidFill>
                <a:ea typeface="楷体_GB2312" pitchFamily="49" charset="-122"/>
              </a:rPr>
              <a:t>最早、体系较完整</a:t>
            </a:r>
          </a:p>
        </p:txBody>
      </p:sp>
      <p:sp>
        <p:nvSpPr>
          <p:cNvPr id="2" name="AutoShape 12">
            <a:extLst>
              <a:ext uri="{FF2B5EF4-FFF2-40B4-BE49-F238E27FC236}">
                <a16:creationId xmlns:a16="http://schemas.microsoft.com/office/drawing/2014/main" id="{6900814B-BE1C-4D03-A81C-E8AB0C4EC5AF}"/>
              </a:ext>
            </a:extLst>
          </p:cNvPr>
          <p:cNvSpPr/>
          <p:nvPr/>
        </p:nvSpPr>
        <p:spPr bwMode="auto">
          <a:xfrm>
            <a:off x="5140326" y="4724400"/>
            <a:ext cx="117475" cy="685800"/>
          </a:xfrm>
          <a:prstGeom prst="leftBrace">
            <a:avLst>
              <a:gd name="adj1" fmla="val 31108"/>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endParaRPr lang="zh-CN" altLang="zh-CN">
              <a:solidFill>
                <a:srgbClr val="0000FF"/>
              </a:solidFill>
              <a:latin typeface="Times New Roman" pitchFamily="18" charset="0"/>
            </a:endParaRPr>
          </a:p>
        </p:txBody>
      </p:sp>
      <p:sp>
        <p:nvSpPr>
          <p:cNvPr id="3" name="Text Box 13">
            <a:extLst>
              <a:ext uri="{FF2B5EF4-FFF2-40B4-BE49-F238E27FC236}">
                <a16:creationId xmlns:a16="http://schemas.microsoft.com/office/drawing/2014/main" id="{0D878EA2-B665-4D69-8664-34995665CD52}"/>
              </a:ext>
            </a:extLst>
          </p:cNvPr>
          <p:cNvSpPr txBox="1">
            <a:spLocks noChangeArrowheads="1"/>
          </p:cNvSpPr>
          <p:nvPr/>
        </p:nvSpPr>
        <p:spPr bwMode="auto">
          <a:xfrm>
            <a:off x="5286376" y="4486276"/>
            <a:ext cx="46974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象形、指事、会意、形声等</a:t>
            </a:r>
          </a:p>
        </p:txBody>
      </p:sp>
      <p:sp>
        <p:nvSpPr>
          <p:cNvPr id="4" name="Text Box 13">
            <a:extLst>
              <a:ext uri="{FF2B5EF4-FFF2-40B4-BE49-F238E27FC236}">
                <a16:creationId xmlns:a16="http://schemas.microsoft.com/office/drawing/2014/main" id="{B4F47DB7-2C1A-4CE3-8E76-14AB61103819}"/>
              </a:ext>
            </a:extLst>
          </p:cNvPr>
          <p:cNvSpPr txBox="1">
            <a:spLocks noChangeArrowheads="1"/>
          </p:cNvSpPr>
          <p:nvPr/>
        </p:nvSpPr>
        <p:spPr bwMode="auto">
          <a:xfrm>
            <a:off x="5268914" y="5116513"/>
            <a:ext cx="50117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800" b="1">
                <a:solidFill>
                  <a:srgbClr val="0000FF"/>
                </a:solidFill>
                <a:ea typeface="楷体_GB2312" pitchFamily="49" charset="-122"/>
              </a:rPr>
              <a:t>具备汉字基本结构，沿用至今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6563"/>
                                        </p:tgtEl>
                                        <p:attrNameLst>
                                          <p:attrName>style.visibility</p:attrName>
                                        </p:attrNameLst>
                                      </p:cBhvr>
                                      <p:to>
                                        <p:strVal val="visible"/>
                                      </p:to>
                                    </p:set>
                                    <p:animEffect transition="in" filter="diamond(in)">
                                      <p:cBhvr>
                                        <p:cTn id="7" dur="2000"/>
                                        <p:tgtEl>
                                          <p:spTgt spid="6656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6656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5" presetClass="entr" presetSubtype="10" fill="hold" grpId="2" nodeType="clickEffect">
                                  <p:stCondLst>
                                    <p:cond delay="0"/>
                                  </p:stCondLst>
                                  <p:childTnLst>
                                    <p:set>
                                      <p:cBhvr>
                                        <p:cTn id="17" dur="1" fill="hold">
                                          <p:stCondLst>
                                            <p:cond delay="0"/>
                                          </p:stCondLst>
                                        </p:cTn>
                                        <p:tgtEl>
                                          <p:spTgt spid="66566"/>
                                        </p:tgtEl>
                                        <p:attrNameLst>
                                          <p:attrName>style.visibility</p:attrName>
                                        </p:attrNameLst>
                                      </p:cBhvr>
                                      <p:to>
                                        <p:strVal val="visible"/>
                                      </p:to>
                                    </p:set>
                                    <p:animEffect transition="in" filter="checkerboard(across)">
                                      <p:cBhvr>
                                        <p:cTn id="18" dur="500"/>
                                        <p:tgtEl>
                                          <p:spTgt spid="66566"/>
                                        </p:tgtEl>
                                      </p:cBhvr>
                                    </p:animEffec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5" presetClass="entr" presetSubtype="10" fill="hold" grpId="3" nodeType="clickEffect">
                                  <p:stCondLst>
                                    <p:cond delay="0"/>
                                  </p:stCondLst>
                                  <p:childTnLst>
                                    <p:set>
                                      <p:cBhvr>
                                        <p:cTn id="23" dur="1" fill="hold">
                                          <p:stCondLst>
                                            <p:cond delay="0"/>
                                          </p:stCondLst>
                                        </p:cTn>
                                        <p:tgtEl>
                                          <p:spTgt spid="66568"/>
                                        </p:tgtEl>
                                        <p:attrNameLst>
                                          <p:attrName>style.visibility</p:attrName>
                                        </p:attrNameLst>
                                      </p:cBhvr>
                                      <p:to>
                                        <p:strVal val="visible"/>
                                      </p:to>
                                    </p:set>
                                    <p:animEffect transition="in" filter="checkerboard(across)">
                                      <p:cBhvr>
                                        <p:cTn id="24" dur="500"/>
                                        <p:tgtEl>
                                          <p:spTgt spid="66568"/>
                                        </p:tgtEl>
                                      </p:cBhvr>
                                    </p:animEffect>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5" presetClass="entr" presetSubtype="10" fill="hold" grpId="4" nodeType="clickEffect">
                                  <p:stCondLst>
                                    <p:cond delay="0"/>
                                  </p:stCondLst>
                                  <p:childTnLst>
                                    <p:set>
                                      <p:cBhvr>
                                        <p:cTn id="29" dur="1" fill="hold">
                                          <p:stCondLst>
                                            <p:cond delay="0"/>
                                          </p:stCondLst>
                                        </p:cTn>
                                        <p:tgtEl>
                                          <p:spTgt spid="66569"/>
                                        </p:tgtEl>
                                        <p:attrNameLst>
                                          <p:attrName>style.visibility</p:attrName>
                                        </p:attrNameLst>
                                      </p:cBhvr>
                                      <p:to>
                                        <p:strVal val="visible"/>
                                      </p:to>
                                    </p:set>
                                    <p:animEffect transition="in" filter="checkerboard(across)">
                                      <p:cBhvr>
                                        <p:cTn id="30" dur="500"/>
                                        <p:tgtEl>
                                          <p:spTgt spid="66569"/>
                                        </p:tgtEl>
                                      </p:cBhvr>
                                    </p:animEffec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1" presetClass="entr" presetSubtype="0" fill="hold" grpId="6" nodeType="clickEffect">
                                  <p:stCondLst>
                                    <p:cond delay="0"/>
                                  </p:stCondLst>
                                  <p:childTnLst>
                                    <p:set>
                                      <p:cBhvr>
                                        <p:cTn id="35" dur="1" fill="hold">
                                          <p:stCondLst>
                                            <p:cond delay="0"/>
                                          </p:stCondLst>
                                        </p:cTn>
                                        <p:tgtEl>
                                          <p:spTgt spid="66571"/>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4" presetClass="entr" presetSubtype="16" fill="hold" grpId="5" nodeType="clickEffect">
                                  <p:stCondLst>
                                    <p:cond delay="0"/>
                                  </p:stCondLst>
                                  <p:childTnLst>
                                    <p:set>
                                      <p:cBhvr>
                                        <p:cTn id="40" dur="1" fill="hold">
                                          <p:stCondLst>
                                            <p:cond delay="0"/>
                                          </p:stCondLst>
                                        </p:cTn>
                                        <p:tgtEl>
                                          <p:spTgt spid="66570"/>
                                        </p:tgtEl>
                                        <p:attrNameLst>
                                          <p:attrName>style.visibility</p:attrName>
                                        </p:attrNameLst>
                                      </p:cBhvr>
                                      <p:to>
                                        <p:strVal val="visible"/>
                                      </p:to>
                                    </p:set>
                                    <p:animEffect transition="in" filter="box(in)">
                                      <p:cBhvr>
                                        <p:cTn id="41" dur="500"/>
                                        <p:tgtEl>
                                          <p:spTgt spid="66570"/>
                                        </p:tgtEl>
                                      </p:cBhvr>
                                    </p:animEffec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7" nodeType="clickEffect">
                                  <p:stCondLst>
                                    <p:cond delay="0"/>
                                  </p:stCondLst>
                                  <p:childTnLst>
                                    <p:set>
                                      <p:cBhvr>
                                        <p:cTn id="46" dur="1" fill="hold">
                                          <p:stCondLst>
                                            <p:cond delay="0"/>
                                          </p:stCondLst>
                                        </p:cTn>
                                        <p:tgtEl>
                                          <p:spTgt spid="665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4" presetClass="entr" presetSubtype="16" fill="hold" grpId="8" nodeType="clickEffect">
                                  <p:stCondLst>
                                    <p:cond delay="0"/>
                                  </p:stCondLst>
                                  <p:childTnLst>
                                    <p:set>
                                      <p:cBhvr>
                                        <p:cTn id="51" dur="1" fill="hold">
                                          <p:stCondLst>
                                            <p:cond delay="0"/>
                                          </p:stCondLst>
                                        </p:cTn>
                                        <p:tgtEl>
                                          <p:spTgt spid="66573"/>
                                        </p:tgtEl>
                                        <p:attrNameLst>
                                          <p:attrName>style.visibility</p:attrName>
                                        </p:attrNameLst>
                                      </p:cBhvr>
                                      <p:to>
                                        <p:strVal val="visible"/>
                                      </p:to>
                                    </p:set>
                                    <p:animEffect transition="in" filter="box(in)">
                                      <p:cBhvr>
                                        <p:cTn id="52" dur="500"/>
                                        <p:tgtEl>
                                          <p:spTgt spid="66573"/>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1" presetClass="entr" presetSubtype="0" fill="hold" grpId="9" nodeType="clickEffect">
                                  <p:stCondLst>
                                    <p:cond delay="0"/>
                                  </p:stCondLst>
                                  <p:childTnLst>
                                    <p:set>
                                      <p:cBhvr>
                                        <p:cTn id="57" dur="1" fill="hold">
                                          <p:stCondLst>
                                            <p:cond delay="0"/>
                                          </p:stCondLst>
                                        </p:cTn>
                                        <p:tgtEl>
                                          <p:spTgt spid="2"/>
                                        </p:tgtEl>
                                        <p:attrNameLst>
                                          <p:attrName>style.visibility</p:attrName>
                                        </p:attrNameLst>
                                      </p:cBhvr>
                                      <p:to>
                                        <p:strVal val="visible"/>
                                      </p:to>
                                    </p:set>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4" presetClass="entr" presetSubtype="16" fill="hold" grpId="10"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box(in)">
                                      <p:cBhvr>
                                        <p:cTn id="63" dur="500"/>
                                        <p:tgtEl>
                                          <p:spTgt spid="3"/>
                                        </p:tgtEl>
                                      </p:cBhvr>
                                    </p:animEffect>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4" presetClass="entr" presetSubtype="16" fill="hold" grpId="11" nodeType="click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ox(in)">
                                      <p:cBhvr>
                                        <p:cTn id="6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p:bldP spid="66564" grpId="1"/>
      <p:bldP spid="66566" grpId="2"/>
      <p:bldP spid="66568" grpId="3"/>
      <p:bldP spid="66569" grpId="4"/>
      <p:bldP spid="66570" grpId="5"/>
      <p:bldP spid="66571" grpId="6"/>
      <p:bldP spid="66572" grpId="7"/>
      <p:bldP spid="66573" grpId="8"/>
      <p:bldP spid="2" grpId="9"/>
      <p:bldP spid="3" grpId="10"/>
      <p:bldP spid="4" grpId="1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7649" name="文本框 4103">
            <a:extLst>
              <a:ext uri="{FF2B5EF4-FFF2-40B4-BE49-F238E27FC236}">
                <a16:creationId xmlns:a16="http://schemas.microsoft.com/office/drawing/2014/main" id="{5DD897AB-6005-42E0-AA91-81E8BEA72625}"/>
              </a:ext>
            </a:extLst>
          </p:cNvPr>
          <p:cNvSpPr txBox="1">
            <a:spLocks noChangeArrowheads="1"/>
          </p:cNvSpPr>
          <p:nvPr/>
        </p:nvSpPr>
        <p:spPr bwMode="auto">
          <a:xfrm>
            <a:off x="1631950" y="44451"/>
            <a:ext cx="129540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000" b="1">
                <a:solidFill>
                  <a:srgbClr val="006666"/>
                </a:solidFill>
                <a:ea typeface="方正姚体" panose="02010601030101010101" pitchFamily="2" charset="-122"/>
              </a:rPr>
              <a:t>课</a:t>
            </a:r>
            <a:r>
              <a:rPr lang="zh-CN" altLang="zh-CN" sz="2000" b="1">
                <a:solidFill>
                  <a:srgbClr val="006666"/>
                </a:solidFill>
                <a:ea typeface="方正姚体" panose="02010601030101010101" pitchFamily="2" charset="-122"/>
              </a:rPr>
              <a:t>堂练</a:t>
            </a:r>
            <a:r>
              <a:rPr lang="zh-CN" altLang="en-US" sz="2000" b="1">
                <a:solidFill>
                  <a:srgbClr val="006666"/>
                </a:solidFill>
                <a:ea typeface="方正姚体" panose="02010601030101010101" pitchFamily="2" charset="-122"/>
              </a:rPr>
              <a:t>习</a:t>
            </a:r>
            <a:endParaRPr lang="zh-CN" altLang="zh-CN" sz="2000" b="1">
              <a:solidFill>
                <a:srgbClr val="006666"/>
              </a:solidFill>
              <a:ea typeface="方正姚体" panose="02010601030101010101" pitchFamily="2" charset="-122"/>
            </a:endParaRPr>
          </a:p>
        </p:txBody>
      </p:sp>
      <p:sp>
        <p:nvSpPr>
          <p:cNvPr id="27650" name="文本框 1">
            <a:extLst>
              <a:ext uri="{FF2B5EF4-FFF2-40B4-BE49-F238E27FC236}">
                <a16:creationId xmlns:a16="http://schemas.microsoft.com/office/drawing/2014/main" id="{022C68DE-0867-4CFB-848A-02E1B6C4388D}"/>
              </a:ext>
            </a:extLst>
          </p:cNvPr>
          <p:cNvSpPr txBox="1">
            <a:spLocks noChangeArrowheads="1"/>
          </p:cNvSpPr>
          <p:nvPr/>
        </p:nvSpPr>
        <p:spPr bwMode="auto">
          <a:xfrm>
            <a:off x="2152651" y="1476375"/>
            <a:ext cx="6958013"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fontAlgn="base">
              <a:spcBef>
                <a:spcPct val="0"/>
              </a:spcBef>
              <a:spcAft>
                <a:spcPct val="0"/>
              </a:spcAft>
            </a:pPr>
            <a:r>
              <a:rPr lang="en-US" altLang="zh-CN" sz="3600" b="1">
                <a:solidFill>
                  <a:srgbClr val="000000"/>
                </a:solidFill>
                <a:latin typeface="宋体" pitchFamily="2" charset="-122"/>
                <a:sym typeface="Arial" pitchFamily="34" charset="0"/>
              </a:rPr>
              <a:t>1</a:t>
            </a:r>
            <a:r>
              <a:rPr lang="zh-CN" altLang="en-US" sz="3600" b="1">
                <a:solidFill>
                  <a:srgbClr val="000000"/>
                </a:solidFill>
                <a:sym typeface="Arial" pitchFamily="34" charset="0"/>
              </a:rPr>
              <a:t>．商代后期出土的，迄今为止世界上出土的最大的青铜器是（     ）</a:t>
            </a:r>
          </a:p>
          <a:p>
            <a:pPr algn="just" fontAlgn="base">
              <a:spcBef>
                <a:spcPct val="0"/>
              </a:spcBef>
              <a:spcAft>
                <a:spcPct val="0"/>
              </a:spcAft>
            </a:pPr>
            <a:r>
              <a:rPr lang="en-US" altLang="zh-CN" sz="3600" b="1">
                <a:solidFill>
                  <a:srgbClr val="000000"/>
                </a:solidFill>
                <a:latin typeface="宋体" pitchFamily="2" charset="-122"/>
                <a:sym typeface="Arial" pitchFamily="34" charset="0"/>
              </a:rPr>
              <a:t>A</a:t>
            </a:r>
            <a:r>
              <a:rPr lang="zh-CN" altLang="en-US" sz="3600" b="1">
                <a:solidFill>
                  <a:srgbClr val="000000"/>
                </a:solidFill>
                <a:sym typeface="Arial" pitchFamily="34" charset="0"/>
              </a:rPr>
              <a:t>．司母戊鼎　　</a:t>
            </a:r>
          </a:p>
          <a:p>
            <a:pPr algn="just" fontAlgn="base">
              <a:spcBef>
                <a:spcPct val="0"/>
              </a:spcBef>
              <a:spcAft>
                <a:spcPct val="0"/>
              </a:spcAft>
            </a:pPr>
            <a:r>
              <a:rPr lang="en-US" altLang="zh-CN" sz="3600" b="1">
                <a:solidFill>
                  <a:srgbClr val="000000"/>
                </a:solidFill>
                <a:latin typeface="宋体" pitchFamily="2" charset="-122"/>
                <a:sym typeface="Arial" pitchFamily="34" charset="0"/>
              </a:rPr>
              <a:t>B</a:t>
            </a:r>
            <a:r>
              <a:rPr lang="zh-CN" altLang="en-US" sz="3600" b="1">
                <a:solidFill>
                  <a:srgbClr val="000000"/>
                </a:solidFill>
                <a:sym typeface="Arial" pitchFamily="34" charset="0"/>
              </a:rPr>
              <a:t>．妇好墓出土的象牙杯</a:t>
            </a:r>
            <a:endParaRPr lang="zh-CN" altLang="en-US" sz="3600" b="1">
              <a:solidFill>
                <a:srgbClr val="000000"/>
              </a:solidFill>
              <a:latin typeface="宋体" pitchFamily="2" charset="-122"/>
              <a:sym typeface="Arial" pitchFamily="34" charset="0"/>
            </a:endParaRPr>
          </a:p>
          <a:p>
            <a:pPr algn="just" fontAlgn="base">
              <a:spcBef>
                <a:spcPct val="0"/>
              </a:spcBef>
              <a:spcAft>
                <a:spcPct val="0"/>
              </a:spcAft>
            </a:pPr>
            <a:r>
              <a:rPr lang="en-US" altLang="zh-CN" sz="3600" b="1">
                <a:solidFill>
                  <a:srgbClr val="000000"/>
                </a:solidFill>
                <a:latin typeface="宋体" pitchFamily="2" charset="-122"/>
                <a:sym typeface="Arial" pitchFamily="34" charset="0"/>
              </a:rPr>
              <a:t>C</a:t>
            </a:r>
            <a:r>
              <a:rPr lang="zh-CN" altLang="en-US" sz="3600" b="1">
                <a:solidFill>
                  <a:srgbClr val="000000"/>
                </a:solidFill>
                <a:sym typeface="Arial" pitchFamily="34" charset="0"/>
              </a:rPr>
              <a:t>．四羊方尊　　</a:t>
            </a:r>
          </a:p>
          <a:p>
            <a:pPr algn="just" fontAlgn="base">
              <a:spcBef>
                <a:spcPct val="0"/>
              </a:spcBef>
              <a:spcAft>
                <a:spcPct val="0"/>
              </a:spcAft>
            </a:pPr>
            <a:r>
              <a:rPr lang="en-US" altLang="zh-CN" sz="3600" b="1">
                <a:solidFill>
                  <a:srgbClr val="000000"/>
                </a:solidFill>
                <a:latin typeface="宋体" pitchFamily="2" charset="-122"/>
                <a:sym typeface="Arial" pitchFamily="34" charset="0"/>
              </a:rPr>
              <a:t>D</a:t>
            </a:r>
            <a:r>
              <a:rPr lang="zh-CN" altLang="en-US" sz="3600" b="1">
                <a:solidFill>
                  <a:srgbClr val="000000"/>
                </a:solidFill>
                <a:sym typeface="Arial" pitchFamily="34" charset="0"/>
              </a:rPr>
              <a:t>．湖北随州出土的编钟</a:t>
            </a:r>
          </a:p>
        </p:txBody>
      </p:sp>
      <p:sp>
        <p:nvSpPr>
          <p:cNvPr id="32773" name="Text Box 5">
            <a:extLst>
              <a:ext uri="{FF2B5EF4-FFF2-40B4-BE49-F238E27FC236}">
                <a16:creationId xmlns:a16="http://schemas.microsoft.com/office/drawing/2014/main" id="{704E9280-8399-49A4-A488-519582E37E73}"/>
              </a:ext>
            </a:extLst>
          </p:cNvPr>
          <p:cNvSpPr txBox="1">
            <a:spLocks noChangeArrowheads="1"/>
          </p:cNvSpPr>
          <p:nvPr/>
        </p:nvSpPr>
        <p:spPr bwMode="auto">
          <a:xfrm>
            <a:off x="8255000" y="1979614"/>
            <a:ext cx="6413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4000" b="1">
                <a:solidFill>
                  <a:srgbClr val="FF0000"/>
                </a:solidFill>
                <a:latin typeface="Times New Roman" pitchFamily="18" charset="0"/>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 calcmode="lin" valueType="num">
                                      <p:cBhvr>
                                        <p:cTn id="7" dur="1000" fill="hold"/>
                                        <p:tgtEl>
                                          <p:spTgt spid="32773"/>
                                        </p:tgtEl>
                                        <p:attrNameLst>
                                          <p:attrName>ppt_w</p:attrName>
                                        </p:attrNameLst>
                                      </p:cBhvr>
                                      <p:tavLst>
                                        <p:tav tm="0">
                                          <p:val>
                                            <p:fltVal val="0"/>
                                          </p:val>
                                        </p:tav>
                                        <p:tav tm="100000">
                                          <p:val>
                                            <p:strVal val="#ppt_w"/>
                                          </p:val>
                                        </p:tav>
                                      </p:tavLst>
                                    </p:anim>
                                    <p:anim calcmode="lin" valueType="num">
                                      <p:cBhvr>
                                        <p:cTn id="8" dur="1000" fill="hold"/>
                                        <p:tgtEl>
                                          <p:spTgt spid="32773"/>
                                        </p:tgtEl>
                                        <p:attrNameLst>
                                          <p:attrName>ppt_h</p:attrName>
                                        </p:attrNameLst>
                                      </p:cBhvr>
                                      <p:tavLst>
                                        <p:tav tm="0">
                                          <p:val>
                                            <p:fltVal val="0"/>
                                          </p:val>
                                        </p:tav>
                                        <p:tav tm="100000">
                                          <p:val>
                                            <p:strVal val="#ppt_h"/>
                                          </p:val>
                                        </p:tav>
                                      </p:tavLst>
                                    </p:anim>
                                    <p:anim calcmode="lin" valueType="num">
                                      <p:cBhvr>
                                        <p:cTn id="9"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277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8673" name="文本框 99">
            <a:extLst>
              <a:ext uri="{FF2B5EF4-FFF2-40B4-BE49-F238E27FC236}">
                <a16:creationId xmlns:a16="http://schemas.microsoft.com/office/drawing/2014/main" id="{93EAD176-5C68-41E3-81BE-D81054568964}"/>
              </a:ext>
            </a:extLst>
          </p:cNvPr>
          <p:cNvSpPr txBox="1">
            <a:spLocks noChangeArrowheads="1"/>
          </p:cNvSpPr>
          <p:nvPr/>
        </p:nvSpPr>
        <p:spPr bwMode="auto">
          <a:xfrm>
            <a:off x="2962275" y="1482725"/>
            <a:ext cx="64643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3600" b="1">
                <a:solidFill>
                  <a:srgbClr val="000000"/>
                </a:solidFill>
                <a:latin typeface="宋体" pitchFamily="2" charset="-122"/>
              </a:rPr>
              <a:t>2.</a:t>
            </a:r>
            <a:r>
              <a:rPr lang="zh-CN" altLang="en-US" sz="3600" b="1">
                <a:solidFill>
                  <a:srgbClr val="000000"/>
                </a:solidFill>
                <a:latin typeface="宋体" pitchFamily="2" charset="-122"/>
              </a:rPr>
              <a:t>商朝人刻写在龟甲或兽骨上的文字是（    ）</a:t>
            </a:r>
          </a:p>
          <a:p>
            <a:pPr fontAlgn="base">
              <a:spcBef>
                <a:spcPct val="0"/>
              </a:spcBef>
              <a:spcAft>
                <a:spcPct val="0"/>
              </a:spcAft>
            </a:pPr>
            <a:r>
              <a:rPr lang="en-US" altLang="zh-CN" sz="3600" b="1">
                <a:solidFill>
                  <a:srgbClr val="000000"/>
                </a:solidFill>
                <a:latin typeface="宋体" pitchFamily="2" charset="-122"/>
              </a:rPr>
              <a:t>A</a:t>
            </a:r>
            <a:r>
              <a:rPr lang="zh-CN" altLang="en-US" sz="3600" b="1">
                <a:solidFill>
                  <a:srgbClr val="000000"/>
                </a:solidFill>
                <a:latin typeface="宋体" pitchFamily="2" charset="-122"/>
              </a:rPr>
              <a:t>．金文                 </a:t>
            </a:r>
          </a:p>
          <a:p>
            <a:pPr fontAlgn="base">
              <a:spcBef>
                <a:spcPct val="0"/>
              </a:spcBef>
              <a:spcAft>
                <a:spcPct val="0"/>
              </a:spcAft>
            </a:pPr>
            <a:r>
              <a:rPr lang="en-US" altLang="zh-CN" sz="3600" b="1">
                <a:solidFill>
                  <a:srgbClr val="000000"/>
                </a:solidFill>
                <a:latin typeface="宋体" pitchFamily="2" charset="-122"/>
              </a:rPr>
              <a:t>B</a:t>
            </a:r>
            <a:r>
              <a:rPr lang="zh-CN" altLang="en-US" sz="3600" b="1">
                <a:solidFill>
                  <a:srgbClr val="000000"/>
                </a:solidFill>
                <a:latin typeface="宋体" pitchFamily="2" charset="-122"/>
              </a:rPr>
              <a:t>．甲骨文            </a:t>
            </a:r>
          </a:p>
          <a:p>
            <a:pPr fontAlgn="base">
              <a:spcBef>
                <a:spcPct val="0"/>
              </a:spcBef>
              <a:spcAft>
                <a:spcPct val="0"/>
              </a:spcAft>
            </a:pPr>
            <a:r>
              <a:rPr lang="en-US" altLang="zh-CN" sz="3600" b="1">
                <a:solidFill>
                  <a:srgbClr val="000000"/>
                </a:solidFill>
                <a:latin typeface="宋体" pitchFamily="2" charset="-122"/>
              </a:rPr>
              <a:t>C</a:t>
            </a:r>
            <a:r>
              <a:rPr lang="zh-CN" altLang="en-US" sz="3600" b="1">
                <a:solidFill>
                  <a:srgbClr val="000000"/>
                </a:solidFill>
                <a:latin typeface="宋体" pitchFamily="2" charset="-122"/>
              </a:rPr>
              <a:t>．小篆             </a:t>
            </a:r>
          </a:p>
          <a:p>
            <a:pPr fontAlgn="base">
              <a:spcBef>
                <a:spcPct val="0"/>
              </a:spcBef>
              <a:spcAft>
                <a:spcPct val="0"/>
              </a:spcAft>
            </a:pPr>
            <a:r>
              <a:rPr lang="en-US" altLang="zh-CN" sz="3600" b="1">
                <a:solidFill>
                  <a:srgbClr val="000000"/>
                </a:solidFill>
                <a:latin typeface="宋体" pitchFamily="2" charset="-122"/>
              </a:rPr>
              <a:t>D</a:t>
            </a:r>
            <a:r>
              <a:rPr lang="zh-CN" altLang="en-US" sz="3600" b="1">
                <a:solidFill>
                  <a:srgbClr val="000000"/>
                </a:solidFill>
                <a:latin typeface="宋体" pitchFamily="2" charset="-122"/>
              </a:rPr>
              <a:t>．隶书</a:t>
            </a:r>
            <a:endParaRPr lang="zh-CN" altLang="en-US" sz="3600" b="1">
              <a:solidFill>
                <a:srgbClr val="000000"/>
              </a:solidFill>
            </a:endParaRPr>
          </a:p>
        </p:txBody>
      </p:sp>
      <p:sp>
        <p:nvSpPr>
          <p:cNvPr id="3" name="Text Box 5">
            <a:extLst>
              <a:ext uri="{FF2B5EF4-FFF2-40B4-BE49-F238E27FC236}">
                <a16:creationId xmlns:a16="http://schemas.microsoft.com/office/drawing/2014/main" id="{4E80B140-B0B6-41C0-86A7-F1419A8611ED}"/>
              </a:ext>
            </a:extLst>
          </p:cNvPr>
          <p:cNvSpPr txBox="1">
            <a:spLocks noChangeArrowheads="1"/>
          </p:cNvSpPr>
          <p:nvPr/>
        </p:nvSpPr>
        <p:spPr bwMode="auto">
          <a:xfrm>
            <a:off x="5549900" y="1990726"/>
            <a:ext cx="6159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4000" b="1">
                <a:solidFill>
                  <a:srgbClr val="FF0000"/>
                </a:solidFill>
                <a:latin typeface="Times New Roman" pitchFamily="18" charset="0"/>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9697" name="文本框 99">
            <a:extLst>
              <a:ext uri="{FF2B5EF4-FFF2-40B4-BE49-F238E27FC236}">
                <a16:creationId xmlns:a16="http://schemas.microsoft.com/office/drawing/2014/main" id="{B93B1A31-D770-4172-BC26-6E3EF74EB235}"/>
              </a:ext>
            </a:extLst>
          </p:cNvPr>
          <p:cNvSpPr txBox="1">
            <a:spLocks noChangeArrowheads="1"/>
          </p:cNvSpPr>
          <p:nvPr/>
        </p:nvSpPr>
        <p:spPr bwMode="auto">
          <a:xfrm>
            <a:off x="1524000" y="533400"/>
            <a:ext cx="9144000"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2800" b="1">
                <a:solidFill>
                  <a:srgbClr val="000000"/>
                </a:solidFill>
                <a:latin typeface="黑体" pitchFamily="49" charset="-122"/>
                <a:ea typeface="黑体" panose="02010609060101010101" pitchFamily="49" charset="-122"/>
              </a:rPr>
              <a:t>3.</a:t>
            </a:r>
            <a:r>
              <a:rPr lang="zh-CN" altLang="en-US" sz="2800" b="1">
                <a:solidFill>
                  <a:srgbClr val="000000"/>
                </a:solidFill>
                <a:latin typeface="黑体" pitchFamily="49" charset="-122"/>
                <a:ea typeface="黑体" panose="02010609060101010101" pitchFamily="49" charset="-122"/>
              </a:rPr>
              <a:t>下列有关青铜文明的描述错误的是（</a:t>
            </a:r>
            <a:r>
              <a:rPr lang="en-US" altLang="zh-CN" sz="2800" b="1">
                <a:solidFill>
                  <a:srgbClr val="000000"/>
                </a:solidFill>
                <a:latin typeface="黑体" pitchFamily="49" charset="-122"/>
                <a:ea typeface="黑体" panose="02010609060101010101" pitchFamily="49" charset="-122"/>
              </a:rPr>
              <a:t>   </a:t>
            </a:r>
            <a:r>
              <a:rPr lang="zh-CN" altLang="en-US" sz="2800" b="1">
                <a:solidFill>
                  <a:srgbClr val="000000"/>
                </a:solidFill>
                <a:latin typeface="黑体" pitchFamily="49" charset="-122"/>
                <a:ea typeface="黑体" panose="02010609060101010101" pitchFamily="49" charset="-122"/>
              </a:rPr>
              <a:t>）</a:t>
            </a:r>
          </a:p>
          <a:p>
            <a:pPr fontAlgn="base">
              <a:spcBef>
                <a:spcPct val="0"/>
              </a:spcBef>
              <a:spcAft>
                <a:spcPct val="0"/>
              </a:spcAft>
            </a:pPr>
            <a:r>
              <a:rPr lang="en-US" altLang="zh-CN" sz="2800" b="1">
                <a:solidFill>
                  <a:srgbClr val="000000"/>
                </a:solidFill>
                <a:latin typeface="黑体" pitchFamily="49" charset="-122"/>
                <a:ea typeface="黑体" panose="02010609060101010101" pitchFamily="49" charset="-122"/>
              </a:rPr>
              <a:t>A.</a:t>
            </a:r>
            <a:r>
              <a:rPr lang="zh-CN" altLang="en-US" sz="2800" b="1">
                <a:solidFill>
                  <a:srgbClr val="000000"/>
                </a:solidFill>
                <a:latin typeface="黑体" pitchFamily="49" charset="-122"/>
                <a:ea typeface="黑体" panose="02010609060101010101" pitchFamily="49" charset="-122"/>
              </a:rPr>
              <a:t>青铜文明是指夏、商、周时期的青铜制造业</a:t>
            </a:r>
          </a:p>
          <a:p>
            <a:pPr fontAlgn="base">
              <a:spcBef>
                <a:spcPct val="0"/>
              </a:spcBef>
              <a:spcAft>
                <a:spcPct val="0"/>
              </a:spcAft>
            </a:pPr>
            <a:r>
              <a:rPr lang="en-US" altLang="zh-CN" sz="2800" b="1">
                <a:solidFill>
                  <a:srgbClr val="000000"/>
                </a:solidFill>
                <a:latin typeface="黑体" pitchFamily="49" charset="-122"/>
                <a:ea typeface="黑体" panose="02010609060101010101" pitchFamily="49" charset="-122"/>
              </a:rPr>
              <a:t>B.</a:t>
            </a:r>
            <a:r>
              <a:rPr lang="zh-CN" altLang="en-US" sz="2800" b="1">
                <a:solidFill>
                  <a:srgbClr val="000000"/>
                </a:solidFill>
                <a:latin typeface="黑体" pitchFamily="49" charset="-122"/>
                <a:ea typeface="黑体" panose="02010609060101010101" pitchFamily="49" charset="-122"/>
              </a:rPr>
              <a:t>灿烂的青铜文明的取得是建立在广大奴隶极其悲惨命运的基础之上的</a:t>
            </a:r>
          </a:p>
          <a:p>
            <a:pPr fontAlgn="base">
              <a:spcBef>
                <a:spcPct val="0"/>
              </a:spcBef>
              <a:spcAft>
                <a:spcPct val="0"/>
              </a:spcAft>
            </a:pPr>
            <a:r>
              <a:rPr lang="en-US" altLang="zh-CN" sz="2800" b="1">
                <a:solidFill>
                  <a:srgbClr val="000000"/>
                </a:solidFill>
                <a:latin typeface="黑体" pitchFamily="49" charset="-122"/>
                <a:ea typeface="黑体" panose="02010609060101010101" pitchFamily="49" charset="-122"/>
              </a:rPr>
              <a:t>C.</a:t>
            </a:r>
            <a:r>
              <a:rPr lang="zh-CN" altLang="en-US" sz="2800" b="1">
                <a:solidFill>
                  <a:srgbClr val="000000"/>
                </a:solidFill>
                <a:latin typeface="黑体" pitchFamily="49" charset="-122"/>
                <a:ea typeface="黑体" panose="02010609060101010101" pitchFamily="49" charset="-122"/>
              </a:rPr>
              <a:t>青铜文明的优秀代表是司母戊鼎和四羊方尊</a:t>
            </a:r>
          </a:p>
          <a:p>
            <a:pPr fontAlgn="base">
              <a:spcBef>
                <a:spcPct val="0"/>
              </a:spcBef>
              <a:spcAft>
                <a:spcPct val="0"/>
              </a:spcAft>
            </a:pPr>
            <a:r>
              <a:rPr lang="en-US" altLang="zh-CN" sz="2800" b="1">
                <a:solidFill>
                  <a:srgbClr val="000000"/>
                </a:solidFill>
                <a:latin typeface="黑体" pitchFamily="49" charset="-122"/>
                <a:ea typeface="黑体" panose="02010609060101010101" pitchFamily="49" charset="-122"/>
              </a:rPr>
              <a:t>D.</a:t>
            </a:r>
            <a:r>
              <a:rPr lang="zh-CN" altLang="en-US" sz="2800" b="1">
                <a:solidFill>
                  <a:srgbClr val="000000"/>
                </a:solidFill>
                <a:latin typeface="黑体" pitchFamily="49" charset="-122"/>
                <a:ea typeface="黑体" panose="02010609060101010101" pitchFamily="49" charset="-122"/>
              </a:rPr>
              <a:t>青铜文明是指夏、商、周时期人民所创造的物质文明</a:t>
            </a:r>
          </a:p>
          <a:p>
            <a:pPr fontAlgn="base">
              <a:spcBef>
                <a:spcPct val="0"/>
              </a:spcBef>
              <a:spcAft>
                <a:spcPct val="0"/>
              </a:spcAft>
            </a:pPr>
            <a:endParaRPr lang="zh-CN" altLang="en-US" sz="3600" b="1">
              <a:solidFill>
                <a:srgbClr val="000000"/>
              </a:solidFill>
            </a:endParaRPr>
          </a:p>
        </p:txBody>
      </p:sp>
      <p:sp>
        <p:nvSpPr>
          <p:cNvPr id="3" name="Text Box 5">
            <a:extLst>
              <a:ext uri="{FF2B5EF4-FFF2-40B4-BE49-F238E27FC236}">
                <a16:creationId xmlns:a16="http://schemas.microsoft.com/office/drawing/2014/main" id="{54F2DD13-5331-4D1B-BE3B-E05694417723}"/>
              </a:ext>
            </a:extLst>
          </p:cNvPr>
          <p:cNvSpPr txBox="1">
            <a:spLocks noChangeArrowheads="1"/>
          </p:cNvSpPr>
          <p:nvPr/>
        </p:nvSpPr>
        <p:spPr bwMode="auto">
          <a:xfrm>
            <a:off x="7696200" y="381001"/>
            <a:ext cx="615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pPr>
            <a:r>
              <a:rPr lang="en-US" altLang="zh-CN" sz="4000" b="1">
                <a:solidFill>
                  <a:srgbClr val="FF0000"/>
                </a:solidFill>
                <a:latin typeface="Times New Roman" pitchFamily="18" charset="0"/>
              </a:rPr>
              <a:t>A</a:t>
            </a:r>
          </a:p>
        </p:txBody>
      </p:sp>
      <p:sp>
        <p:nvSpPr>
          <p:cNvPr id="6" name="矩形 5">
            <a:extLst>
              <a:ext uri="{FF2B5EF4-FFF2-40B4-BE49-F238E27FC236}">
                <a16:creationId xmlns:a16="http://schemas.microsoft.com/office/drawing/2014/main" id="{E5055770-D987-41FB-A139-A1559DDB1F59}"/>
              </a:ext>
            </a:extLst>
          </p:cNvPr>
          <p:cNvSpPr>
            <a:spLocks noChangeArrowheads="1"/>
          </p:cNvSpPr>
          <p:nvPr/>
        </p:nvSpPr>
        <p:spPr bwMode="auto">
          <a:xfrm>
            <a:off x="2057400" y="3962400"/>
            <a:ext cx="7620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zh-CN" altLang="en-US" sz="2400" b="1">
                <a:solidFill>
                  <a:srgbClr val="0033CC"/>
                </a:solidFill>
              </a:rPr>
              <a:t>      </a:t>
            </a:r>
            <a:r>
              <a:rPr lang="zh-CN" altLang="en-US" sz="2400" b="1">
                <a:solidFill>
                  <a:srgbClr val="0033CC"/>
                </a:solidFill>
                <a:latin typeface="黑体" pitchFamily="49" charset="-122"/>
                <a:ea typeface="黑体" panose="02010609060101010101" pitchFamily="49" charset="-122"/>
              </a:rPr>
              <a:t>解析：</a:t>
            </a:r>
            <a:r>
              <a:rPr lang="zh-CN" altLang="en-US" sz="2400" b="1">
                <a:solidFill>
                  <a:srgbClr val="FF0000"/>
                </a:solidFill>
                <a:latin typeface="黑体" pitchFamily="49" charset="-122"/>
                <a:ea typeface="黑体" panose="02010609060101010101" pitchFamily="49" charset="-122"/>
              </a:rPr>
              <a:t>青铜文明，指青铜时代人们所创造的物质文明，包括农业、手工业、畜牧业和商业等方面的文明，被称为“青铜文明”。青铜制造业仅仅是青铜文明的一个组成部分。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8" presetClass="entr" presetSubtype="16" fill="hold" grpId="1"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1"/>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0721" name="文本框 99">
            <a:extLst>
              <a:ext uri="{FF2B5EF4-FFF2-40B4-BE49-F238E27FC236}">
                <a16:creationId xmlns:a16="http://schemas.microsoft.com/office/drawing/2014/main" id="{FF58524D-BFA7-475F-91CD-5F16E4CEB9D4}"/>
              </a:ext>
            </a:extLst>
          </p:cNvPr>
          <p:cNvSpPr txBox="1">
            <a:spLocks noChangeArrowheads="1"/>
          </p:cNvSpPr>
          <p:nvPr/>
        </p:nvSpPr>
        <p:spPr bwMode="auto">
          <a:xfrm>
            <a:off x="1524000" y="685800"/>
            <a:ext cx="91440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pPr>
            <a:r>
              <a:rPr lang="en-US" altLang="zh-CN" sz="3600" b="1">
                <a:solidFill>
                  <a:srgbClr val="000000"/>
                </a:solidFill>
                <a:latin typeface="黑体" pitchFamily="49" charset="-122"/>
                <a:ea typeface="黑体" panose="02010609060101010101" pitchFamily="49" charset="-122"/>
              </a:rPr>
              <a:t>4.</a:t>
            </a:r>
            <a:r>
              <a:rPr lang="zh-CN" altLang="en-US" sz="3600" b="1">
                <a:solidFill>
                  <a:srgbClr val="000000"/>
                </a:solidFill>
                <a:latin typeface="黑体" pitchFamily="49" charset="-122"/>
                <a:ea typeface="黑体" panose="02010609060101010101" pitchFamily="49" charset="-122"/>
              </a:rPr>
              <a:t>夏、商、西周时期是中国早期国家产生和发展的重要阶段，这一时期创造的文明被称为什么？结合所学知识谈谈你的感悟。</a:t>
            </a:r>
          </a:p>
        </p:txBody>
      </p:sp>
      <p:sp>
        <p:nvSpPr>
          <p:cNvPr id="5" name="十字星 4">
            <a:extLst>
              <a:ext uri="{FF2B5EF4-FFF2-40B4-BE49-F238E27FC236}">
                <a16:creationId xmlns:a16="http://schemas.microsoft.com/office/drawing/2014/main" id="{C0C5C6A8-1204-492A-8CF6-3E9D50F4E326}"/>
              </a:ext>
            </a:extLst>
          </p:cNvPr>
          <p:cNvSpPr/>
          <p:nvPr/>
        </p:nvSpPr>
        <p:spPr>
          <a:xfrm>
            <a:off x="10363200" y="6400800"/>
            <a:ext cx="152400" cy="228600"/>
          </a:xfrm>
          <a:prstGeom prst="star4">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srgbClr val="FFFFFF"/>
              </a:solidFill>
              <a:latin typeface="Arial"/>
              <a:ea typeface="宋体" charset="-122"/>
            </a:endParaRPr>
          </a:p>
        </p:txBody>
      </p:sp>
      <p:sp>
        <p:nvSpPr>
          <p:cNvPr id="30723" name="Rectangle 1">
            <a:extLst>
              <a:ext uri="{FF2B5EF4-FFF2-40B4-BE49-F238E27FC236}">
                <a16:creationId xmlns:a16="http://schemas.microsoft.com/office/drawing/2014/main" id="{30F06D68-A44D-490A-8AA7-CB746B739F55}"/>
              </a:ext>
            </a:extLst>
          </p:cNvPr>
          <p:cNvSpPr>
            <a:spLocks noChangeArrowheads="1"/>
          </p:cNvSpPr>
          <p:nvPr/>
        </p:nvSpPr>
        <p:spPr bwMode="auto">
          <a:xfrm>
            <a:off x="1524000" y="327660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fontAlgn="base" hangingPunct="0">
              <a:spcBef>
                <a:spcPct val="0"/>
              </a:spcBef>
              <a:spcAft>
                <a:spcPct val="0"/>
              </a:spcAft>
            </a:pPr>
            <a:r>
              <a:rPr lang="en-US" altLang="zh-CN" sz="3200" b="1">
                <a:solidFill>
                  <a:srgbClr val="FF0000"/>
                </a:solidFill>
                <a:latin typeface="黑体" pitchFamily="49" charset="-122"/>
                <a:ea typeface="黑体" panose="02010609060101010101" pitchFamily="49" charset="-122"/>
              </a:rPr>
              <a:t>   </a:t>
            </a:r>
            <a:r>
              <a:rPr lang="zh-CN" altLang="en-US" sz="3200" b="1">
                <a:solidFill>
                  <a:srgbClr val="FF0000"/>
                </a:solidFill>
                <a:latin typeface="黑体" pitchFamily="49" charset="-122"/>
                <a:ea typeface="黑体" panose="02010609060101010101" pitchFamily="49" charset="-122"/>
              </a:rPr>
              <a:t>青铜文明。中华文明源远流长，绵延不绝，成就辉煌，对人类文明作出了巨大的贡献。（言之有理即可）</a:t>
            </a:r>
          </a:p>
        </p:txBody>
      </p:sp>
      <p:pic>
        <p:nvPicPr>
          <p:cNvPr id="30724" name="New picture"/>
          <p:cNvPicPr/>
          <p:nvPr/>
        </p:nvPicPr>
        <p:blipFill>
          <a:blip r:embed="rId2"/>
          <a:stretch>
            <a:fillRect/>
          </a:stretch>
        </p:blipFill>
        <p:spPr>
          <a:xfrm>
            <a:off x="11976100" y="11531600"/>
            <a:ext cx="368300" cy="266700"/>
          </a:xfrm>
          <a:prstGeom prst="cube">
            <a:avLst/>
          </a:prstGeom>
        </p:spPr>
      </p:pic>
    </p:spTree>
  </p:cSld>
  <p:clrMapOvr>
    <a:masterClrMapping/>
  </p:clrMapOvr>
  <p:transition/>
  <p:timing/>
</p:sld>
</file>

<file path=ppt/tags/tag1.xml><?xml version="1.0" encoding="utf-8"?>
<p:tagLst xmlns:p="http://schemas.openxmlformats.org/presentationml/2006/main">
  <p:tag name="ID" val="545262"/>
  <p:tag name="MH" val="20151110112853"/>
  <p:tag name="MH_LIBRARY" val="CONTENTS"/>
  <p:tag name="MH_ORDER" val="1"/>
  <p:tag name="MH_TYPE" val="ENTRY"/>
</p:tagLst>
</file>

<file path=ppt/tags/tag2.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吉祥如意">
  <a:themeElements>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fontScheme name="吉祥如意">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clrMap bg1="lt1" tx1="dk1" bg2="lt2" tx2="dk2" accent1="accent1" accent2="accent2" accent3="accent3" accent4="accent4" accent5="accent5" accent6="accent6" hlink="hlink" folHlink="folHlink"/>
    </a:extraClrScheme>
    <a:extraClrScheme>
      <a:clrScheme name="吉祥如意 2">
        <a:dk1>
          <a:srgbClr val="59582D"/>
        </a:dk1>
        <a:lt1>
          <a:srgbClr val="EAEAEA"/>
        </a:lt1>
        <a:dk2>
          <a:srgbClr val="666699"/>
        </a:dk2>
        <a:lt2>
          <a:srgbClr val="D9D9D9"/>
        </a:lt2>
        <a:accent1>
          <a:srgbClr val="CCECFF"/>
        </a:accent1>
        <a:accent2>
          <a:srgbClr val="B2D2C7"/>
        </a:accent2>
        <a:accent3>
          <a:srgbClr val="F3F3F3"/>
        </a:accent3>
        <a:accent4>
          <a:srgbClr val="4B4A25"/>
        </a:accent4>
        <a:accent5>
          <a:srgbClr val="E2F4FF"/>
        </a:accent5>
        <a:accent6>
          <a:srgbClr val="A1BEB4"/>
        </a:accent6>
        <a:hlink>
          <a:srgbClr val="993366"/>
        </a:hlink>
        <a:folHlink>
          <a:srgbClr val="92B9E0"/>
        </a:folHlink>
      </a:clrScheme>
      <a:clrMap bg1="lt1" tx1="dk1" bg2="lt2" tx2="dk2" accent1="accent1" accent2="accent2" accent3="accent3" accent4="accent4" accent5="accent5" accent6="accent6" hlink="hlink" folHlink="folHlink"/>
    </a:extraClrScheme>
    <a:extraClrScheme>
      <a:clrScheme name="吉祥如意 3">
        <a:dk1>
          <a:srgbClr val="000099"/>
        </a:dk1>
        <a:lt1>
          <a:srgbClr val="FFFFCC"/>
        </a:lt1>
        <a:dk2>
          <a:srgbClr val="004000"/>
        </a:dk2>
        <a:lt2>
          <a:srgbClr val="FFD9B3"/>
        </a:lt2>
        <a:accent1>
          <a:srgbClr val="FFD9D9"/>
        </a:accent1>
        <a:accent2>
          <a:srgbClr val="DDDDDD"/>
        </a:accent2>
        <a:accent3>
          <a:srgbClr val="FFFFE2"/>
        </a:accent3>
        <a:accent4>
          <a:srgbClr val="000082"/>
        </a:accent4>
        <a:accent5>
          <a:srgbClr val="FFE9E9"/>
        </a:accent5>
        <a:accent6>
          <a:srgbClr val="C8C8C8"/>
        </a:accent6>
        <a:hlink>
          <a:srgbClr val="FF0000"/>
        </a:hlink>
        <a:folHlink>
          <a:srgbClr val="FFAB57"/>
        </a:folHlink>
      </a:clrScheme>
      <a:clrMap bg1="lt1" tx1="dk1" bg2="lt2" tx2="dk2" accent1="accent1" accent2="accent2" accent3="accent3" accent4="accent4" accent5="accent5" accent6="accent6" hlink="hlink" folHlink="folHlink"/>
    </a:extraClrScheme>
    <a:extraClrScheme>
      <a:clrScheme name="吉祥如意 4">
        <a:dk1>
          <a:srgbClr val="000000"/>
        </a:dk1>
        <a:lt1>
          <a:srgbClr val="DCE8E2"/>
        </a:lt1>
        <a:dk2>
          <a:srgbClr val="0033CC"/>
        </a:dk2>
        <a:lt2>
          <a:srgbClr val="C4C4D8"/>
        </a:lt2>
        <a:accent1>
          <a:srgbClr val="FFFFFF"/>
        </a:accent1>
        <a:accent2>
          <a:srgbClr val="A9CFB1"/>
        </a:accent2>
        <a:accent3>
          <a:srgbClr val="EBF2EE"/>
        </a:accent3>
        <a:accent4>
          <a:srgbClr val="000000"/>
        </a:accent4>
        <a:accent5>
          <a:srgbClr val="FFFFFF"/>
        </a:accent5>
        <a:accent6>
          <a:srgbClr val="99BBA0"/>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吉祥如意 5">
        <a:dk1>
          <a:srgbClr val="606090"/>
        </a:dk1>
        <a:lt1>
          <a:srgbClr val="E5FFFF"/>
        </a:lt1>
        <a:dk2>
          <a:srgbClr val="0000CC"/>
        </a:dk2>
        <a:lt2>
          <a:srgbClr val="91DAFF"/>
        </a:lt2>
        <a:accent1>
          <a:srgbClr val="EAEAEA"/>
        </a:accent1>
        <a:accent2>
          <a:srgbClr val="FFE2C5"/>
        </a:accent2>
        <a:accent3>
          <a:srgbClr val="F0FFFF"/>
        </a:accent3>
        <a:accent4>
          <a:srgbClr val="51517A"/>
        </a:accent4>
        <a:accent5>
          <a:srgbClr val="F3F3F3"/>
        </a:accent5>
        <a:accent6>
          <a:srgbClr val="E7CDB2"/>
        </a:accent6>
        <a:hlink>
          <a:srgbClr val="000000"/>
        </a:hlink>
        <a:folHlink>
          <a:srgbClr val="3DB77A"/>
        </a:folHlink>
      </a:clrScheme>
      <a:clrMap bg1="lt1" tx1="dk1" bg2="lt2" tx2="dk2" accent1="accent1" accent2="accent2" accent3="accent3" accent4="accent4" accent5="accent5" accent6="accent6" hlink="hlink" folHlink="folHlink"/>
    </a:extraClrScheme>
    <a:extraClrScheme>
      <a:clrScheme name="吉祥如意 6">
        <a:dk1>
          <a:srgbClr val="CC0066"/>
        </a:dk1>
        <a:lt1>
          <a:srgbClr val="FFDDBB"/>
        </a:lt1>
        <a:dk2>
          <a:srgbClr val="000000"/>
        </a:dk2>
        <a:lt2>
          <a:srgbClr val="C0C0C0"/>
        </a:lt2>
        <a:accent1>
          <a:srgbClr val="FFFFCC"/>
        </a:accent1>
        <a:accent2>
          <a:srgbClr val="FFFFFF"/>
        </a:accent2>
        <a:accent3>
          <a:srgbClr val="FFEBDA"/>
        </a:accent3>
        <a:accent4>
          <a:srgbClr val="AE0056"/>
        </a:accent4>
        <a:accent5>
          <a:srgbClr val="FFFFE2"/>
        </a:accent5>
        <a:accent6>
          <a:srgbClr val="E7E7E7"/>
        </a:accent6>
        <a:hlink>
          <a:srgbClr val="0066CC"/>
        </a:hlink>
        <a:folHlink>
          <a:srgbClr val="8EB37D"/>
        </a:folHlink>
      </a:clrScheme>
      <a:clrMap bg1="lt1" tx1="dk1" bg2="lt2" tx2="dk2" accent1="accent1" accent2="accent2" accent3="accent3" accent4="accent4" accent5="accent5" accent6="accent6" hlink="hlink" folHlink="folHlink"/>
    </a:extraClrScheme>
    <a:extraClrScheme>
      <a:clrScheme name="吉祥如意 7">
        <a:dk1>
          <a:srgbClr val="B60000"/>
        </a:dk1>
        <a:lt1>
          <a:srgbClr val="FFFF99"/>
        </a:lt1>
        <a:dk2>
          <a:srgbClr val="800000"/>
        </a:dk2>
        <a:lt2>
          <a:srgbClr val="FFFFFF"/>
        </a:lt2>
        <a:accent1>
          <a:srgbClr val="9888A4"/>
        </a:accent1>
        <a:accent2>
          <a:srgbClr val="A9335D"/>
        </a:accent2>
        <a:accent3>
          <a:srgbClr val="C0AAAA"/>
        </a:accent3>
        <a:accent4>
          <a:srgbClr val="DADA82"/>
        </a:accent4>
        <a:accent5>
          <a:srgbClr val="CAC3CF"/>
        </a:accent5>
        <a:accent6>
          <a:srgbClr val="992D53"/>
        </a:accent6>
        <a:hlink>
          <a:srgbClr val="CCECFF"/>
        </a:hlink>
        <a:folHlink>
          <a:srgbClr val="FF6600"/>
        </a:folHlink>
      </a:clrScheme>
      <a:clrMap bg1="dk2" tx1="lt1" bg2="dk1" tx2="lt2" accent1="accent1" accent2="accent2" accent3="accent3" accent4="accent4" accent5="accent5" accent6="accent6" hlink="hlink" folHlink="folHlink"/>
    </a:extraClrScheme>
    <a:extraClrScheme>
      <a:clrScheme name="吉祥如意 8">
        <a:dk1>
          <a:srgbClr val="808080"/>
        </a:dk1>
        <a:lt1>
          <a:srgbClr val="FFFFFF"/>
        </a:lt1>
        <a:dk2>
          <a:srgbClr val="1C1C1C"/>
        </a:dk2>
        <a:lt2>
          <a:srgbClr val="FFFF66"/>
        </a:lt2>
        <a:accent1>
          <a:srgbClr val="9898BA"/>
        </a:accent1>
        <a:accent2>
          <a:srgbClr val="777777"/>
        </a:accent2>
        <a:accent3>
          <a:srgbClr val="ABABAB"/>
        </a:accent3>
        <a:accent4>
          <a:srgbClr val="DADADA"/>
        </a:accent4>
        <a:accent5>
          <a:srgbClr val="CACAD9"/>
        </a:accent5>
        <a:accent6>
          <a:srgbClr val="6B6B6B"/>
        </a:accent6>
        <a:hlink>
          <a:srgbClr val="CCFF99"/>
        </a:hlink>
        <a:folHlink>
          <a:srgbClr val="E43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charset="-122"/>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133</Paragraphs>
  <Slides>23</Slides>
  <Notes>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吉祥如意</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2020-10-24T19:37:43Z</cp:lastPrinted>
  <dcterms:created xsi:type="dcterms:W3CDTF">2020-10-24T19:37:43Z</dcterms:created>
  <dcterms:modified xsi:type="dcterms:W3CDTF">2020-10-24T11:37:49Z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